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1"/>
  </p:normalViewPr>
  <p:slideViewPr>
    <p:cSldViewPr snapToGrid="0" snapToObjects="1">
      <p:cViewPr varScale="1">
        <p:scale>
          <a:sx n="105" d="100"/>
          <a:sy n="105" d="100"/>
        </p:scale>
        <p:origin x="510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5.6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2664 153 24575,'-29'0'0,"8"0"0,-35 0 0,15 0 0,-9 0 0,-7 0 0,-2 0 0,-2 0 0,1 0 0,0 0 0,-9 0 0,2 0 0,13 0 0,2 0 0,0 0 0,0 0 0,-6 0 0,2 0 0,-33 0 0,22 0 0,-7 0 0,11 13 0,-8-3 0,0 16 0,19-6 0,-6 0 0,3 4 0,-7-3 0,-5 0 0,5-1 0,1-1 0,1-5 0,8 5 0,0-6 0,0 0 0,7 5 0,2-4 0,0 9 0,5-9 0,-6 9 0,8-9 0,0 8 0,-1-8 0,1 8 0,6-4 0,1 0 0,7 4 0,-6 11 0,9 0 0,-9 13 0,15-10 0,-5 0 0,1 0 0,3 1 0,-3-1 0,5 0 0,-1 0 0,7 0 0,0 1 0,1-7 0,4-2 0,-4-6 0,5 1 0,0-6 0,0 4 0,0-10 0,0 10 0,0-9 0,5 9 0,6-4 0,6 5 0,43 21 0,-7-14 0,33 17 0,-17-12-513,9-4 513,11 5 0,2-5 0,-2-7-606,-31-11 1,0-2 605,39 5 0,-32-9 0,0-2 0,-10 0 0,0-1 0,4-3 0,1 0 0,1 0 0,0 0 0,5-6 0,0-3 0,0-2 0,0-4 0,5-5 0,1-3 0,-5-2 0,0 0 0,6-1 0,-3 1 0,-18 5 0,0 0 0,17-9 0,-2 2 0,12 1-381,-21-1 0,1 2 381,20 0-337,1-10 337,-2 7 0,-17 1 453,-1 5-453,-21 4 1170,-4 6-1170,-8-4 816,-9 4-816,2-3 384,-9 5-384,-1 4 0,-4-3 0,-2 3 0,1-5 0,-4 1 0,4-1 0,-5 1 0,0 0 0,0-6 0,0 4 0,0-15 0,0 8 0,0-23 0,0 17 0,-13-32 0,5 23 0,-18-23 0,0 4 0,-1 6 0,-12-5 0,12 8 0,-19-12 0,18 15 0,-36-29 0,36 41 0,-34-33 0,29 29 0,-21-14 0,14 14 0,-5 1 0,15 2 0,1 10 0,6-2 0,5 11 0,3 0 0,9 10 0,1 8 0,5 0 0,0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25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3176 24575,'0'-12'0,"0"-5"0,0-8 0,0-8 0,0-22 0,0 12 0,0-28 0,0 12 0,0-25 0,6 7 0,10-17 0,7 17-481,2-16 481,10 16 0,-16-17 0,16 17 0,-3-16 0,-7 15 0,-3 28 0,1-3 0,-5 4 0,-1-1 0,0-4 0,1 0 0,6-4 0,-1 0-516,-10 4 1,1 0 515,10-6 0,1 2 0,2-33-279,-8 39 0,0 3 279,4-20 0,8-15 0,-2 9 0,1 8 0,-2 3 0,-6 15 442,3 2-442,-5 8 1026,1 0-1026,2 6 602,-9 2-602,10 0 0,-5 5 0,1-11 0,3 11 0,-3-12 0,16-12 0,-7 6 0,9-13 0,-5 17 0,-5 0 0,-1 0 0,-3 7 0,-10 2 0,3 7 0,-5 6 0,-1 0 0,0 7 0,1 5 0,-1 1 0,-10 5 0,-2 0 0,-11 0 0,1 0 0,0 0 0,0 0 0,-6 0 0,-2 0 0,-5 0 0,-1 0 0,-5 0 0,4 0 0,-12 0 0,12 5 0,-5-3 0,13 3 0,-5-5 0,10 0 0,1 5 0,2-4 0,9 9 0,1-9 0,6 4 0,5-5 0,6 0 0,-4 0 0,9 0 0,-9 0 0,16 0 0,-9 0 0,11 0 0,0 0 0,1 0 0,1 0 0,4 0 0,-17 0 0,10 0 0,-18 0 0,5 0 0,-6 0 0,0 0 0,-4 5 0,-3 1 0,-4 6 0,0-1 0,0 0 0,0 0 0,0 0 0,0 0 0,0 0 0,0 6 0,0-4 0,0 9 0,-5-3 0,-2 5 0,-5 0 0,0 0 0,5-5 0,-4 3 0,5-9 0,-6 10 0,0-11 0,6 5 0,-4-6 0,3 0 0,1 0 0,1 1 0,0-1 0,4 0 0,-4-5 0,5-1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29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1810 172 24575,'-91'30'0,"-1"0"0,0 0 0,1 0 0,-1 0 0,0 0 0,1 0 0,-1 0 0,0 0 0,1 0 0,-1 0 0,-8 0 0,-8-2 0,-3 0 0,0 0 0,6-1 0,11 0 0,15 0 0,20 0 0,25 1 0,34 46 0,7-41 0,15 33 0,-8-19 0,4 7 0,-6-4 0,6-12 0,-4 6 0,8-8 0,-8 0 0,3 0 0,0-6 0,-4 5 0,3-11 0,-4 4 0,-2-11 0,2 4 0,-2-4 0,1 0 0,0-1 0,-1 0 0,1-5 0,0 10 0,-1-9 0,1 9 0,0-4 0,0 0 0,0 4 0,0-4 0,0 0 0,5 4 0,1-4 0,0 5 0,4 0 0,4 8 0,-1-6 0,19 7 0,-3 7 0,-1-11 0,19 19 0,-24-21 0,25 15 0,-4 1 0,2 3 0,-8-4 0,9 0 0,-16-7 0,20 8 0,-1 1 0,2-1 0,6 1 0,-14-8 0,10 5 0,-18-12 0,36 18 0,-26-17 0,11 4 0,-25-9 0,-12-10 0,3 4 0,-4 0 0,6-3 0,-5 3 0,3-5 0,-4-1 0,0 1 0,-1 0 0,-7-1 0,0 0 0,1 0 0,-1 0 0,0-5 0,1-1 0,5 1 0,9-5 0,16 4 0,8-5 0,17 0 0,11 0-526,-35 0 1,2 0 525,-1 0 0,2 0 0,7 1 0,1-2 0,-3-2 0,-2-1 0,1 0 0,0-1 0,4-2 0,0-2 0,-9-2 0,-1-1 0,2 0 0,-4 0-23,29-11 23,-6-4 0,13 4 0,-28-4 0,25-2 0,-48 10 0,14-13 0,-20 12 0,5-6 1050,-14-1-1050,-5 8 24,-1-16-24,-6 5 0,1 0 0,-5-5 0,-2-2 0,-5-1 0,0-20 0,0 18 0,0-26 0,-6 19 0,-6-6 0,-9 5 0,-5-1 0,-13-9 0,13 12 0,-1-1 0,-22-23 0,12 13 0,-20-17 0,14 6-645,-12 3 645,2-16 0,-7 5 0,30 35 0,0-1 0,-4 0 0,0 2 0,-25-28 0,21 26 0,0 1 0,-20-17 0,1 7 0,-13-11 0,12 24 0,-22-20 0,26 24 0,-30-8 0,25 14 0,-28-9 0,9 9 0,-2-1 0,0 0 0,-6 0 0,14 1 0,2 6 0,-15-13 0,30 16 0,0 0 0,6-1 0,0 0 0,-2 1 0,3 2 0,-18-9 0,12 5 0,-1-5 0,-3-1 0,20 8 0,1 1 645,14 7-645,2 0 0,9 5 0,1 1 0,6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2.3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4209 169 24575,'-43'0'0,"-19"0"0,-10 0 0,-26 0-1149,44 0 0,-2 0 1149,-4 1 0,-2-2 0,-3-6 0,-2-1 0,-4 3 0,-1-1 0,5-6 0,-1 0 0,-8 3 0,-2 1-764,0-1 0,-1 0 764,5 0 0,-1 1 0,-8-1 0,1 0 0,19 1 0,1 0-97,-14 3 0,1 0 97,16-2 0,3 0 0,0 6 0,0 1 0,-8-4 0,2 1 0,8 2 0,1 2-349,-9-1 0,0 0 349,3 0 0,1 0 0,3 0 0,0 0 0,-1 0 0,0 0 0,-4 0 0,0 0 0,5 0 0,1 0 699,-38 0-699,-3 0 0,6 0 0,6 0 0,-12 0 0,23 0 0,-14 0 0,22 5 0,-29 4 0,41 4 0,-31 1 1651,36-1-1651,-6-1 1186,3 1-1186,12-1 855,-6 1-855,14 3 327,2-3-327,10 3 0,2 0 0,10-4 0,1 3 0,5-5 0,0 1 0,0-1 0,0 0 0,0 1 0,0-1 0,5-4 0,1 3 0,4-8 0,0 4 0,1-5 0,-1 4 0,0-3 0,0 4 0,1-5 0,-1 0 0,0 0 0,1 4 0,-1-2 0,0 7 0,1-4 0,4 6 0,-3 5 0,9 1 0,-3 6 0,5 5 0,-6-4 0,5 4 0,-10-11 0,4-1 0,-6-6 0,0 1 0,-4-1 0,3 0 0,-8 0 0,9-4 0,-5 3 0,6-7 0,-6 7 0,0-4 0,-1 1 0,-2 3 0,2-3 0,1 4 0,-4 1 0,3-1 0,1 0 0,-4 0 0,4 1 0,-5-1 0,0 0 0,5 6 0,-4 1 0,4 5 0,0 1 0,-4 5 0,9 2 0,-8 6 0,8 1 0,-3-1 0,0-6 0,4 4 0,-10-10 0,10 11 0,-5-11 0,5 4 0,1-5 0,-1-1 0,0 0 0,0-5 0,5 4 0,1-9 0,0 9 0,10-8 0,-8 3 0,16-4 0,-5 0 0,21 7 0,-4-5 0,12 11 0,-14-11 0,5 5 0,-5-1 0,15-3 0,-14 3 0,12-4 0,-13-2 0,0 1 0,13 0 0,-11-1 0,28 2 0,-11 0 0,22-6-745,3 5 745,11-11 0,-8 5 0,-28-7 0,-2 0 0,9 0-126,-14 0 0,0 0 126,7 0 0,14 0 0,-17 0 0,-8 0 0,-10 0 735,-7 0-735,0 0 262,1 0-262,22 0 0,-3 0 0,14 0 0,15 0 0,-19 0 0,14 0 0,-5 0 0,-11 0 0,6 0 0,-10 0 0,-16 0 0,-7-5 0,-8 3 0,-12-7 0,-1 7 0,-6-2 0,0-1 0,6-6 0,1-1 0,18-11 0,-9 10 0,17-17 0,-13 10 0,8-17 0,14 3 0,-18 2 0,17-6 0,-20 6 0,1 1 0,14-22 0,5 0 0,8-13 0,-7 9 0,-8 11 0,-10 1 0,-2 5 0,-1 2 0,-8 9 0,-5 7 0,-2-1 0,-5 1 0,0 5 0,0-4 0,-5 4 0,4-6 0,-9-6 0,4 5 0,0-10 0,-4 4 0,10-1 0,-10-3 0,9 10 0,-9-5 0,4 12 0,-5-4 0,5 9 0,-4-4 0,3 6 0,-4-1 0,0 1 0,0-10 0,0 1 0,0-14 0,-6-20 0,4 27 0,-4-14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5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5691 137 24575,'-15'0'0,"-2"0"0,-27 0 0,10 0 0,-31 0 0,2 0 0,-27 0-935,20 0 1,-5 0 934,5 0 0,-1 0 0,-8 0 0,-2 0 0,-7 0 0,0 0 0,13 0 0,-3 0 0,11 0 0,-3 0 0,-1 0-939,1 0 1,0 0-1,-1 0 939,-5 0 0,0 0 0,0 0 0,0 0 0,0 0 0,1 0 0,-1 0 0,1 0 0,2 0 0,-27 0 0,1 0 0,30 0 0,0 0 0,0 0 0,-31 0 0,1 0-1027,0 0 1,0 0 1026,1 0 0,1 0 0,4 0 0,3 0 0,4 4 0,1 0 0,-5-3 0,0 0 0,-2 3 0,0 0 0,5-4 0,0 0-673,-4 0 1,1 0 672,10 0 0,3 0 330,18 0 1,0 0-331,-4 0 0,1 0 0,-30 0 0,42 0 0,0 0 2241,-39 0-2241,11 0 0,8 0 2285,9 6-2285,1-5 1909,8 10-1909,0-3 871,7 4-871,-5 1 116,5-1-116,0 6 0,2-4 0,13 8 0,1-4 0,6 4 0,6-5 0,1 4 0,10-9 0,-3 3 0,8-4 0,-4-1 0,5 6 0,0-5 0,0 5 0,0-6 0,0 0 0,0 6 0,0 1 0,0 12 0,0 1 0,0 6 0,0 0 0,0 7 0,0 2 0,0 0 0,0-2 0,0 0 0,0-11 0,0 10 0,5-18 0,1 4 0,10-1 0,1-4 0,0-1 0,4-1 0,-4-4 0,0 5 0,4 1 0,-4-6 0,6 4 0,5-3 0,2 5 0,8 8 0,5-4 0,-4 3 0,28 4 0,-11-6 0,30 1-688,-6 5 688,-32-21 0,2-1 0,4 3 0,2 1 0,0-1 0,0-1 0,-5-5 0,-1-1 0,3 3 0,-1 0 0,39 4 0,-23-4 0,4 0 0,-3-2 0,-1-1 0,0 0 0,0-1 0,-3 1 0,-3-1 0,-11-3 0,-2 1 0,43 3 0,-24 0 0,1-1 0,-18-2 0,-2-1 0,9 1 0,0 0 0,-5 2 0,-3 0-205,25 1 205,22 0 0,-17-1 0,6-1 0,3-4 0,-21 5 0,-12-7 0,-1 0 0,7 0 0,-11 0 0,3 0 0,35 0 0,-14 0 0,-14 0 0,2 0-590,26 0 590,-30 0 0,3 0 0,-8 0 0,-1 0 0,-4-7 0,1 0 0,5 2 0,0-1 0,-1-8 0,1-1 0,5 2 0,-1 1 0,-3-4 0,0 0 0,4 0 0,-1 0 0,2 0 0,-2 0 0,27-7 0,-35 8 0,2 0 0,-1 5 0,-1-1 0,36-18 0,-32 17 0,-1 2 0,7-4-46,6 2 46,3 4 659,-13 0-659,9 1 206,-13 1-206,8 4 615,1-4-615,-3 6 49,-7 0-49,0 0 0,-7-5 0,-2 4 0,-13-5 0,5 1 0,-11 3 0,10-8 0,6 3 0,-7-4 0,5 4 0,-15-3 0,-1 4 0,0-5 0,1-1 0,-6 2 0,4-2 0,-4-4 0,5 4 0,-5-4 0,-1 0 0,0 4 0,1-9 0,0 8 0,-1-8 0,0 9 0,-4-9 0,9 8 0,-8-8 0,3 4 0,-5-6 0,0 6 0,0-10 0,-5 8 0,-1-9 0,-5-1 0,0-1 0,0 0 0,0-12 0,0 10 0,0-34 0,-6 9 0,-5 0 0,-18-16 0,9 37 0,-21-46 0,20 40 0,-7-25 0,-3 21 0,10 0 0,-11 1 0,2 8 0,4 6 0,-3 2 0,0 11 0,-1 6 0,-6 2 0,-8 8 0,12-3 0,-16 5 0,9 0 0,-6 0 0,-5 0 0,5 0 0,0 0 0,1 0 0,8 0 0,6 0 0,-3 0 0,14 0 0,-1 0 0,9 0 0,6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7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2210 0 24575,'-22'0'0,"-2"0"0,-20 0 0,12 0 0,-42 0 0,42 0 0,-50 0 0,34 0 0,-14 0 0,2 0 0,8 0 0,-7 0 0,5 0 0,1 0 0,-5 0 0,18 0 0,-26 0 0,26 0 0,-11 0 0,8 0 0,5 6 0,1 5 0,2 2 0,5 9 0,-6-3 0,-8 6 0,6-1 0,-20 9 0,11-6 0,-14 12 0,16-12 0,-9 13 0,-7-5 0,16-2 0,-21 8 0,9 2 0,6-6 0,-10 5 0,25-18 0,6-5 0,1 3 0,6-10 0,1 4 0,5 0 0,-5-3 0,10 2 0,-4 1 0,6-4 0,-2 9 0,2-9 0,-1 9 0,5-4 0,-4 5 0,3 0 0,1 1 0,-4-1 0,9 0 0,-9 1 0,4-1 0,-1 6 0,-3-4 0,4-1 0,0-2 0,-3 1 0,8-4 0,-4 2 0,5-9 0,0-1 0,16 1 0,4 5 0,17 3 0,7 13 0,9 2 0,12 15 0,5-5-520,3 13 520,-1-6 0,-15-8 0,10 4-48,-18-13 48,12 8 0,-7-8 0,1 6 0,-3-12 0,9 6 0,1-8 0,16 3 0,1-1-230,10 2 230,-41-15 0,1 0 0,6-3 0,0 0 0,39 10 0,-37-14 0,1-1 0,-1 1 0,-1 0 0,40 7 0,-36-10 0,-3-1 0,14 2 47,7-6-47,-17 0 0,-8 0 0,-10 0 0,-7-10 0,-6-3 751,0-17-751,-7 0 0,-4-6 0,4-7 0,-9-2 0,11-7 0,-4-16 0,0 4 0,0-6 0,-8 2 0,1 7 0,-4 7 0,0-1 0,5-24 0,-7 24 0,-2 1 0,1-15 0,-7 7 0,0 3 0,0 7 0,0 7 0,0 1 0,0 8 0,-6 0 0,-5 6 0,-2-5 0,-9 11 0,10 0 0,-9 3 0,8 4 0,-8 0 0,9 1 0,-9 0 0,4 4 0,-6-10 0,-23-8 0,5 3 0,-21-10 0,33 22 0,6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9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1 527 24575,'0'-22'0,"5"-3"0,8-18 0,20-4 0,2 1 0,18-8 0,-19 21 0,17-13 0,-12 20 0,9-13 0,-5 18 0,-5-9 0,-8 17 0,-2-4 0,-11 11 0,4 1 0,-14-5 0,8 8 0,-9-8 0,-1 5 0,0-1 0,-5-4 0,-5 4 0,-1 1 0,-4 5 0,0 0 0,4 10 0,1 3 0,0 15 0,3 2 0,-3 13 0,5-5 0,0 29 0,0-2 0,0 23 0,0 0 0,13 1 0,-4-17 0,19 12 0,-6-12 0,6 8 0,-6-10 0,3-11 0,-10-7 0,3-7 0,-6-8 0,-5-14 0,-2-2 0,-1-9 0,-3 4 0,4-6 0,-5 0 0,0 1 0,-5-1 0,-6-4 0,-12 3 0,-14-1 0,-16 4 0,-9 2 0,1-1 0,-7 1 0,7-7 0,-1-1 0,3-6 0,13 0 0,15 0 0,3 0 0,21-4 0,2 2 0,16-2 0,6-1 0,18 4 0,4-4 0,21 5 0,10 0 0,-7 0 0,22 0 0,-13 0 0,7 0 0,-1 0 0,-16 0 0,-10 0 0,-15 0 0,-8 0 0,-12 0 0,-2 0 0,-4 0 0,-1 0 0,0 0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1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0 101 24575,'5'-11'0,"0"6"0,6 0 0,17-7 0,-1 4 0,23-5 0,3-5 0,8 9 0,-6-5 0,10 8 0,-18 6 0,20 0 0,-13 0 0,-8 0 0,-4 0 0,-18 0 0,-1 0 0,-7 5 0,-6-4 0,1 13 0,-1-1 0,-3 4 0,-2 4 0,-5-10 0,0 5 0,0 0 0,0-5 0,0 5 0,0 0 0,0 1 0,0 5 0,0 0 0,0 7 0,0 1 0,0 13 0,-6-5 0,-7 20 0,-14-10 0,-2 12 0,-3-14 0,0-1 0,-7 0 0,-2-5 0,-13 8 0,15-16 0,-15 8 0,9-13 0,-9 6 0,2-8 0,7-5 0,2-2 0,13-1 0,1-4 0,12 3 0,11-10 0,7-2 0,9-4 0,19 0 0,4 0 0,35-6 0,4 4 0,26-11 0,-16 11-447,14-5 447,-17 7 0,10 0 0,-17 0 0,-4 0 0,-23 0 0,-8 0 0,-14 0 0,-8 0 0,-4 0 447,-1 0-447,-4-5 0,-2 4 0,-4-4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3.4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24575,'22'0'0,"-5"0"0,10 0 0,-2 0 0,11 0 0,-6 0 0,-1 0 0,-1 0 0,2 0 0,7 0 0,-1 0 0,-11 0 0,-4 0 0,-10 0 0,4 0 0,-3 5 0,-1 0 0,-6 11 0,-5 1 0,0 11 0,0 2 0,0 7 0,5-7 0,-4 11 0,4-2 0,-5 13 0,0 0 0,0 0 0,0-8 0,0 7 0,0-13 0,0 5 0,0-13 0,0-7 0,0-2 0,-5-10 0,-1 5 0,-4-6 0,0-4 0,-1-1 0,1-5 0,4-5 0,6-1 0,11-4 0,19-2 0,2 5 0,11 2 0,8 5 0,-11 0 0,18 0 0,-14 0 0,1 0 0,-8 5 0,-8 1 0,-7 5 0,-5 5 0,-1-4 0,-5 4 0,-1-6 0,-4 0 0,-2 1 0,-4-1 0,0 5 0,0-3 0,0 4 0,0-1 0,-5 9 0,-7 6 0,-7 6 0,-19 9 0,3 1 0,-27 11 0,10-1-688,-21 11 688,4 1 0,28-32 0,-3-1 0,1 0 0,0-1 0,-27 18-224,-7-1 224,28-11 0,-4-6 0,8-2 0,15-14 0,6-2 680,9-9-680,13-3 232,3-4-232,10 0 0,-6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4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24575,'0'15'0,"0"23"0,0 19 0,0 23 0,0 17-887,0-37 0,0 1 887,0 1 0,0 1 0,0 15 0,0-2 0,0 23-199,0-37 1,0 0 198,0 22-96,0 7 96,0-19 0,0-32 0,0-13 1280,10-20-1280,-3 3 879,21-27-879,-3 1 108,15-28-108,-2 10 0,2-13 0,0 1 0,0-8 0,2-9 0,-1-7 0,-5-8 0,-8 15 0,-7-22 0,-1 22 0,-5-15 0,5 8 0,-12 16 0,-2 3 0,-6 14 0,0 7 0,0 7 0,0 7 0,0 6 0,0 36 0,0 1 0,0 50 0,0-5 0,0 26-744,0-39 1,0 3 743,0 4 0,0 3 0,0 9 0,0 1 0,0-1 0,0 0 0,-1 7 0,2-2 0,2-18 0,0-1 0,2 17 0,0-1 0,-1-21 0,0-3-282,4 6 1,-2 0 281,-4-7 0,-2-3 0,7 21 0,-2-12 0,-4-18 0,5-19 0,-6-2 1442,0-11-1442,0-1 0,0-4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4:11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3179 152 24575,'-16'0'0,"-7"0"0,-22 0 0,-9 0 0,0 0 0,-1 0 0,-3 0 0,3 0 0,-1 0 0,-3 0-364,-6 0 0,-1 0 364,-9 0 0,11 0 0,3 0 0,4 0 0,-29 0 0,6 0 0,-9 0 0,10 13 0,-8 3 0,7 12 0,-8 8 0,39-17 0,0 1-487,0 2 0,-2 2 487,-10 7 0,-1 2 0,5-3 0,-1 0 0,-5 7 0,0 1 0,-2 1 0,4-2 0,-22 12-358,30-17 1,1-3 357,-14 7-51,-6 0 51,4-2 496,29-15-496,-3-1 1136,24-7-1136,-4 0 778,11-1-778,1 1 58,0-1-58,-1 0 0,5 0 0,-8 6 0,-3 6 0,-2 1 0,-7-1 0,3 0 0,-1-4 0,-11 5 0,-2 1 0,-1 1 0,-6 0 0,8-1 0,0-6 0,5 4 0,-3-8 0,15 1 0,-3-4 0,12 0 0,4-1 0,1 0 0,10-4 0,1-1 0,4-5 0,0 0 0,0 0 0,1 0 0,-1 0 0,0 0 0,1 0 0,-1 0 0,0 0 0,0 0 0,1 0 0,-6 4 0,5 2 0,1 5 0,12 0 0,7 6 0,7 8 0,7 2 0,9 11 0,9-9 0,7 11 0,0-11 0,1 11 0,-9-18 0,6 17 0,-13-17 0,13 11 0,-13-7 0,6 1 0,-8-7 0,-1 5 0,-6-11 0,-2 4 0,-6-6 0,-1 0 0,0 0 0,7 0 0,-5 1 0,29 7 0,-19-6 0,37 7 0,-13-7 0,16 0 0,-16 0-460,-15-6 0,1 0 460,31 7 0,-35-10 0,4-1 0,11 0 0,0-1 0,30-3 0,-26 0 0,6 0 0,-13 0 0,4 0 0,-3 0 0,14 0 0,1 0-682,-8 1 0,5-1 0,-6-1 682,3-6 0,-7-1 0,-10 4 0,-3-2-214,3-5 1,-3-1 213,26-2 0,16-1 0,-18 0 0,-10 1 0,-3 0 0,3-6 804,-19 6-804,13-7 2089,-25 9-2089,6-6 500,-8 5-500,-9-4 0,-5 5 0,-6 1 0,-1-5 0,-6 5 0,1-5 0,-1 5 0,1-4 0,-5 3 0,3-4 0,-8 0 0,8 5 0,-7-11 0,2 1 0,-4-3 0,0-3 0,0-9 0,0 11 0,-18-32 0,-7 0 0,-17-14-403,17 27 1,-2-1 402,-26-38 0,23 41 0,-1-1 0,-3-3 0,-1 1 0,-26-31-306,9 10 306,-2 4 0,13 15 0,-7-1 0,1 2 0,16 14 0,-5 2 792,6 6-792,-7 6 319,1-5-319,0 9 0,-31-15 0,16 13 0,-24-14 0,16 15 0,-12-5 0,-8-1-749,-10 5 749,41-1 0,-2-2 0,1 7 0,-2-1 0,-4-6 0,1 0-227,-23-10 227,-15-7 0,35 8 0,-13-6 0,17 8 0,16 2 0,9 5 0,11 8 185,1 1 0,10 9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6.7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9.0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24575,'22'0'0,"9"0"0,14 0 0,15 0 0,-6 0 0,-2 0 0,-2 0 0,-12 0 0,5 0 0,-6 6 0,-1 0 0,-6 11 0,13 9 0,-10 6 0,7 7 0,6 15 0,-3 3-742,-3-2 1,2 4 741,-8-9 0,0 2 0,5 14 0,-2 3 0,-3-3 0,-2 1 0,1-4 0,1 2-1118,3 16 1,-1 4 1117,0-4 0,-1 1 0,-2 9 0,-3 1 0,-6-6 0,-2-1 0,1 1 0,-2-4-438,-8-22 1,-1-2 437,0 6 0,0-3 0,3 31-239,-11-42 1,0 0 238,3 48 0,-7-1 0,0-29 1157,0 15-1157,0-20 0,0 1 0,-7 29 0,-8-18 1568,-2 22-1568,6-48 0,1 0 0,2 0 0,1 2 0,-5 3 0,1 1 0,2 0 0,1-1 0,-4 2 0,1-2 0,-4 37 0,7-27 0,0-2 0,-6 17 0,5-5 0,0-1 0,-4-2 0,4-6 0,1 4 0,4-18 0,0-2 0,-3 3 0,1 1 0,5-2 0,0-2 999,-5 21-999,6-1 593,0-8-593,0-1 54,0-15-54,0-2 699,0-13-699,-5-7 0,4-2 0,-3-9 0,4 3 0,0-4 0,0-1 0,0 6 0,0 7 0,0 21 0,0 11 0,0 23 0,0 11-895,0 11 895,0-45 0,0-1 0,0 30 0,0-15 0,0-3 0,0 1 0,0 0 0,0 1 0,0 7-120,0 14 120,0-12 0,0-15 0,0-2 0,0-16 0,0 0 0,0-1 888,0-5-888,0 5 127,0 0-127,0 2 0,0 7 0,6 7 0,-5 11 0,11-6 0,-10 12 0,9-23 0,-10 15 0,11-21 0,-11 3 0,4-20 0,0-1 0,-4-12 0,4 3 0,0-13 0,-4-2 0,9-17 0,-9-11 0,9-7 0,-3-13 0,5 5 0,1-6 0,0-15 0,-1 23 0,7-29 0,-5 26 0,4-6 0,0 2 0,-5 6 0,5 1 0,-6 0 0,0-7 0,0 4 0,1-4 0,-7 7 0,0-1 0,-6 1 0,0 0 0,0-1 0,0 7 0,0 2 0,0 5 0,0 1 0,0-1 0,0 6 0,0 1 0,0 15 0,-5 2 0,4 15 0,-4 1 0,0 11 0,3 3 0,-9 19 0,4-3 0,-8 29 0,-5-4 0,3 16-435,-4 1 435,7-9 0,-1 6 0,-5-15 0,4 7 0,-4-17 0,7-1 0,0-15 0,1-8 0,6-14 0,-4-8 435,4-4-435,-10-1 0,-1-4 0,-11-1 0,-3-5 0,1 0 0,-4-11 0,2-9 0,1-11 0,1 0 0,6-4 0,1 11 0,5-11 0,1 11 0,6-4 0,0 11 0,5-5 0,-4 5 0,4-5 0,-6-5 0,1 3 0,5 3 0,1 5 0,5 5 0,0 6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33.8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278 1178 24575,'21'0'0,"42"0"0,15 0 0,-18 0 0,4 0-1292,3 0 0,-1 0 1292,1 0 0,1 0 0,9 0 0,0 0 0,-9 0 0,-2 0 0,-8 2 0,-1 2-92,13 2 1,-3 2 91,20 8 181,-35-5 0,-1-2-181,25-1 0,-29-2 0,11-6 1261,-21 0-1261,7 0 818,-8 0-818,7 0 326,2 0-326,14 0 0,3 0 0,7 0 0,9-7 0,-15 5 0,22-11 0,-22 6 0,15-8 0,-16 8 0,-3-5 0,-14 5 0,-2-6 0,-7 1 0,-6 0 0,-1 1 0,-7 4 0,1-3 0,-1-1 0,0-1 0,10-15 0,-7 9 0,7-10 0,-3 5 0,1-1 0,7-6 0,0 4 0,1-11 0,-1 11 0,-6-4 0,4 11 0,-11-2 0,4 8 0,-6-3 0,-5 5 0,-1 0 0,-6 1 0,1 4 0,-6-3 0,0 3 0,-5-5 0,0-4 0,0 3 0,-11-16 0,-1 10 0,-18-12 0,5 2 0,-11-4 0,5 0 0,-1-4 0,-3 11 0,10-4 0,-11-2 0,12 12 0,-6-10 0,2 16 0,-3-9 0,-5 9 0,-7-5 0,5 0 0,-13 4 0,6-4 0,-7 11 0,1-10 0,-1 14 0,-8-15 0,-2 10 0,1-5 0,-7-1 0,7 0 0,-9 7 0,1-6 0,-18 5 0,5-7 0,7 1 0,23 10 0,2 1 0,-4-9 0,3 11 0,-2 1 0,-28-13 0,6 11 0,-19-11 0,3 11 0,21-4 0,18 5 0,2 2 0,-7-1 0,-21 0 0,9 0 0,7 0 0,2 0 0,8 0 0,0 0 0,7 5 0,2 2 0,0 5 0,5 0 0,-5 1 0,6-1 0,1 0 0,-7 6 0,4-4 0,-4 9 0,7-10 0,0 10 0,-11 1 0,15 0 0,-7 4 0,17-5 0,-1-1 0,1 0 0,4 1 0,2-1 0,5 0 0,4 7 0,-3-5 0,9 4 0,-9-5 0,9-1 0,-4 0 0,5 1 0,0-1 0,0 6 0,0 17 0,0-5 0,0 11 0,0-8 0,5 2 0,3 7 0,4-7 0,1 5 0,9-2 0,-8-14 0,7 3 0,-10-26 0,0 5 0,-1-6 0,0 1 0,0-1 0,1-4 0,-1-2 0,0-4 0,1 0 0,-1 0 0,12 0 0,-4 0 0,24 0 0,-10 0 0,11 0 0,0 0 0,-5 0 0,5 0 0,-13 0 0,5 0 0,-21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36.88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5670 0 24575,'-23'0'0,"-5"0"0,-3 0 0,-28 0 0,17 0 0,-32 0 0,19 0 0,-23 0 0,-2 0-789,-17 14 789,47-10 0,-1 2 0,-3 8 0,-1 2 0,-5-4 0,1 1 0,3 5 0,0 2 0,-4 0 0,0 1-1077,-4 6 1,-2 3 1076,-16 5 0,0 3 0,10-4 0,-2 3 0,9-4 0,-2 3 0,3-2 0,-3 1 0,3 1 0,-7 11 0,0-1 0,5-8 0,1 1 0,5 7 0,-2 1 0,-12 1 0,-3 4 0,13-3 0,-1 5 0,1-4 0,-12 5 0,1-1 0,18-6 0,0 3 0,5-4 0,-3 0 0,3-3-582,-3 7 0,1 0 582,8-6 0,0 0 0,-8 5 0,1-1 0,12-9 0,1 0 0,-3 7 0,-1 1 0,4-9 0,2 1 0,-1 6 0,0 0-357,-1-6 0,2 0 357,2 6 0,0 0 0,-3-5 0,2-2 524,-10 27-524,-17 5 0,28-15 0,-19 9 0,18-6 1986,-7-11-1986,9 4 1292,3-19-1292,-6 12 887,13-15-887,-6 7 131,8-7-131,-1 5 0,-7 4 0,4-1 0,-12 21 0,12-12 0,-13 20 0,11-5 0,-12 16 0,11-7 0,-4-1 0,6-3 0,1-5 0,0 7 0,5 0 0,-3-7 0,9 5 0,-14 10 0,14-12 0,-9 18 0,11-30 0,1 0 0,6 5 0,-4-18 0,4 17 0,1-12 0,-6 7 0,10-7 0,-9 5 0,9-5 0,-9 0 0,10-2 0,-4-13 0,5-1 0,-5-7 0,3-5 0,-3-1 0,5-6 0,0 0 0,0 1 0,0-1 0,0 0 0,0 0 0,0 1 0,0-1 0,0 0 0,-5 6 0,4 1 0,-4 11 0,0 2 0,3 7 0,-9-1 0,10 0 0,-10 0 0,10 1 0,-10-7 0,10-2 0,-4-6 0,5-5 0,0-1 0,0-6 0,0 1 0,0-10 0,0-7 0,0-11 0,0-5 0,0-6 0,0-10 0,6 0 0,-5-12 0,10 5 0,-10-7 0,11 0 0,-5 0 0,0 0 0,4 7 0,-9 8 0,8 2 0,-8 17 0,8-4 0,-9 11 0,8 6 0,-8 4 0,4 7 0,-5 4 0,0 1 0,0 4 0,0-3 0,0 9 0,0-9 0,0 3 0,0 1 0,0 1 0,0 5 0,0-5 0,0 4 0,-6 2 0,5 1 0,-10 5 0,10-7 0,-9 0 0,9 7 0,-9-5 0,4 4 0,-1-11 0,-3 4 0,4-4 0,0 0 0,-4-1 0,9-6 0,-4 0 0,1 1 0,2-1 0,-2 0 0,-1 1 0,4-1 0,-4 0 0,5 0 0,0 1 0,0-1 0,-4-4 0,-2-2 0,-4-4 0,-1 0 0,0-10 0,-5-8 0,-2-6 0,-12-12 0,-2 4 0,0-6 0,-21-9 0,18 13 0,-20-12 0,12 19 0,3-10 0,-4 10 0,6 2 0,8 8 0,2 5 0,11 1 0,10 5 0,8 1 0,5 10 0,3 1 0,-3 4 0,4 0 0,0-4 0,1 3 0,4-3 0,8 5 0,1 1 0,11 0 0,-5 5 0,13-4 0,-5 10 0,5-4 0,-7 5 0,1-5 0,-1 4 0,-6-10 0,-2 4 0,-11-7 0,4 1 0,-9 0 0,4 0 0,-6-6 0,0 0 0,1-5 0,-1 0 0,0-5 0,-4-6 0,4-12 0,-4-7 0,20-21 0,2-4 0,15-23-690,-18 33 0,2-2 690,6-9 0,0-2 0,0-4 0,2-1 0,7-2 0,-1 2 0,-12 13 0,-1 4-185,6-1 0,-1 3 185,11-19 0,5-3 0,-16 19 0,-2 10 0,-14 20 0,-1 1 1354,-6 11-1354,0 0 99,0 5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7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0 996 24575,'18'-17'0,"10"-14"0,8-20 0,9-16 0,0-1-518,-17 25 0,-1-1 518,22-43 0,-21 38 0,0 0 0,10-21 142,0-11-142,-11 31 0,-4-15 0,2 16 0,-16 3 0,8 13 777,-10 2-777,0 13 117,-2 1-117,-5 5 0,0 1 0,-5 5 0,-1 6 0,-6 6 0,1 11 0,-1 8 0,5 1 0,-5 11 0,11-11 0,-11 11 0,10-4 0,-9 6 0,9 0 0,-4 25 0,0-2 0,4 31 0,-5-16 0,7 16 0,0-7-530,0 1 530,0 6 0,0-16 0,0-1 0,0-12 0,0-16 0,0-1 0,0-14 0,0-3 0,0-5 530,0-7-530,0-1 0,0-6 0,0 0 0,0 0 0,0 0 0,0 0 0,0 1 0,0 4 0,0 10 0,0-1 0,0 13 0,0-6 0,0 7 0,0 1 0,0-1 0,0 0 0,0-7 0,0-1 0,0-12 0,0-3 0,0-4 0,0-1 0,0 0 0,-5-5 0,-1-1 0,-5-5 0,-6 0 0,-8 0 0,-1 0 0,-12 0 0,12 0 0,-5 0 0,7 0 0,0 0 0,5 0 0,2 0 0,6 0 0,5-5 0,6-1 0,34-7 0,13-1 0,37-1 0,2-1-662,0 1 662,-34 10 0,-1 1 0,38-10 0,-36 14 0,0-1 0,33-13 0,-10 12 0,-19-10 0,-11 10 0,-19-4 0,2 6 0,-16 0 662,4 0-662,-16 0 0,-2 0 0,-11 0 0,1 0 0,0 0 0,0 0 0,-1 0 0,-5 0 0,-1 0 0,-1 0 0,-4 0 0,5 0 0,-1 0 0,2 0 0,11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1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1137 27 24575,'-67'0'0,"-1"0"0,0 0 0,10 0 0,22 0 0,-5 0 0,10 0 0,5 0 0,-12 0 0,6 0 0,-1 0 0,-5 0 0,6 0 0,-7 0 0,6 0 0,-5 6 0,12 0 0,-5 12 0,7-4 0,-7 9 0,5-4 0,1 0 0,-4 5 0,8-5 0,-9 6 0,5-7 0,1 5 0,5-4 0,-4 0 0,4 3 0,1-9 0,0 10 0,7-10 0,-1 9 0,0-9 0,6 4 0,-5 0 0,10-5 0,-9 10 0,8-9 0,-3 3 0,5-5 0,0 0 0,0 0 0,0 0 0,5-5 0,1 4 0,6-9 0,-1 4 0,0-5 0,-5 5 0,4-3 0,-4 7 0,0-2 0,4 4 0,-4 0 0,1 0 0,2 0 0,-2 0 0,4 0 0,-5 1 0,4-1 0,-4 0 0,5 0 0,0 0 0,-5 0 0,4 0 0,-3 0 0,4 1 0,-5-1 0,4 0 0,-4 0 0,0 0 0,4 0 0,-9 0 0,9 0 0,-4 1 0,0-1 0,4 0 0,-8 0 0,3 0 0,-5 0 0,0 0 0,0 1 0,4-6 0,-2 4 0,3-4 0,-5 5 0,0 0 0,0 0 0,5 0 0,-4 0 0,4 1 0,0-1 0,-4 0 0,4 0 0,0 0 0,-4 0 0,9 0 0,-9 0 0,9 1 0,-4-1 0,0 0 0,4 0 0,-3-5 0,-1 4 0,4-9 0,-4 9 0,5-4 0,0 1 0,0 2 0,0-2 0,0-1 0,1 4 0,-1-9 0,0 4 0,0-5 0,0 0 0,0 0 0,0 0 0,6 0 0,-4 5 0,10 1 0,2 6 0,0 1 0,6-6 0,0 4 0,-5-4 0,5 0 0,-7 4 0,-6-10 0,5 10 0,-11-10 0,5 4 0,-6-5 0,1 0 0,-1 0 0,0-10 0,-5 2 0,5-9 0,-5 0 0,1 4 0,3-10 0,-3 11 0,-1-11 0,5 4 0,-5-5 0,6 0 0,0-1 0,1-6 0,0-1 0,-1-1 0,1-4 0,6-4 0,-4 0 0,10-5 0,-10-1 0,9 12 0,-3-10 0,-2 13 0,5-1 0,-11 2 0,5 7 0,-6 5 0,-1 2 0,0 6 0,0 0 0,1-1 0,-1-5 0,0 5 0,1-5 0,-1 5 0,-5 1 0,4 0 0,-4 0 0,0-1 0,4 1 0,-8 0 0,2-1 0,-4 1 0,0 0 0,0 0 0,0-1 0,0 1 0,0 0 0,0 0 0,0-1 0,0 1 0,0 0 0,-5 5 0,-1 1 0,-5 0 0,0 3 0,-1-8 0,1 9 0,0-9 0,0 9 0,4-9 0,-3 4 0,4-1 0,-5-3 0,-6 4 0,4-6 0,-4 6 0,6-4 0,0 8 0,-1-8 0,1 4 0,0 0 0,4-4 0,-3 9 0,9-10 0,-4 5 0,5-5 0,0 0 0,0-1 0,0 1 0,0 0 0,0 0 0,0-1 0,0 6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4.4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776 306 24575,'-11'0'0,"0"0"0,-6 0 0,4 0 0,-4 0 0,6 0 0,0 0 0,4 5 0,-3-3 0,4 8 0,0-4 0,-4 0 0,3 4 0,-4-9 0,0 9 0,0-9 0,-1 9 0,1-9 0,0 4 0,5 0 0,-4-4 0,3 9 0,-10-3 0,-1 5 0,-6 0 0,-7 0 0,5-5 0,-12 4 0,12-4 0,-11 6 0,11-1 0,-5 1 0,6-1 0,7 0 0,-5 0 0,10-6 0,-4 4 0,6-4 0,0 5 0,0 1 0,4-1 0,-3 0 0,9 0 0,-9 0 0,9 6 0,-9-4 0,8 9 0,-8-3 0,3 5 0,-5 7 0,-1-6 0,6 13 0,-4-6 0,4 1 0,-6 4 0,6-11 0,1 5 0,1-7 0,3 0 0,-3-5 0,5-3 0,0-4 0,0-1 0,0 0 0,0 0 0,5-5 0,1-1 0,5-5 0,0 0 0,1 0 0,-1 0 0,0 0 0,6 5 0,1 2 0,13 6 0,-5-1 0,11 6 0,-4 2 0,6 6 0,0-5 0,0 3 0,0-9 0,0 9 0,-6-10 0,4 5 0,-11-7 0,5-5 0,0-2 0,-5-5 0,11 0 0,-11 0 0,19 0 0,-11 0 0,20 0 0,-13 0 0,14 0 0,-7 0 0,8-6 0,-7-1 0,-3-7 0,-6 1 0,-8 0 0,-1 1 0,-7-6 0,-6 5 0,5-10 0,-10 11 0,4-11 0,-5 4 0,0-5 0,-1 5 0,2-10 0,-7 9 0,0-11 0,-6 7 0,0-7 0,0 5 0,0-12 0,0-10 0,-6-3 0,-2-14 0,-13 1 0,0 14 0,-1 0 0,-6-17 0,4 14 0,0 1 0,-5-7 0,-3-16 0,-3 16 0,6-4 0,9 22 0,0 1 0,8 9 0,-1 7 0,2 5 0,4 2 0,-3 11 0,9 6 0,-4 6 0,5 11 0,0 2 0,0-1 0,0-1 0,0-6 0,0 0 0,0 0 0,0-5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22.7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1 252 24575,'0'11'0,"0"0"0,0 0 0,0 0 0,0 0 0,0 0 0,0 0 0,0 1 0,0-1 0,0 0 0,0 0 0,5 0 0,-4 0 0,4 0 0,0 0 0,-4 1 0,9-1 0,-9 0 0,9-5 0,-4-1 0,5-5 0,0-5 0,1-1 0,-6-6 0,4 1 0,-9 0 0,9 0 0,-9-1 0,9-5 0,-3 5 0,-1-11 0,4 4 0,-8-5 0,9-7 0,-10 5 0,11-5 0,-6 7 0,1 0 0,4-1 0,-5 7 0,6-5 0,-1 15 0,-4-7 0,3 8 0,-4-4 0,5 0 0,0 5 0,0-4 0,0 3 0,6 1 0,-4-4 0,4 9 0,-6-4 0,0 5 0,0 0 0,0 0 0,0 0 0,0 5 0,-4 1 0,3 5 0,-4 0 0,5 0 0,0 0 0,0 1 0,0-1 0,0 0 0,1 6 0,0 1 0,-6 6 0,5 7 0,-4-5 0,6 11 0,-6-4 0,5 6 0,-11 0 0,11 0 0,-11 8 0,11-6 0,-11 6 0,5-8 0,-6 0 0,0 0 0,0 0 0,0 0 0,0 1 0,0-1 0,0-7 0,0 6 0,0-13 0,-11 6 0,3-7 0,-10 1 0,1-7 0,-2 0 0,0-1 0,-4-3 0,4 8 0,-5-8 0,-7 9 0,5-9 0,-12 10 0,2 1 0,-5 2 0,5-3 0,-2 1 0,12-12 0,-5 6 0,13-8 0,1 1 0,5-6 0,1 4 0,0-9 0,9 4 0,4-10 0,15-2 0,-5-4 0,11-1 0,-5 0 0,13 0 0,9 5 0,1 1 0,13 6 0,-5 0 0,7 0 0,0 0 0,-8 0 0,-1 0 0,-15 0 0,-1 0 0,-12 0 0,-3 0 0,-4 0 0,-1 0 0,0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721F-B8E6-BF4D-ACFF-6774CB60C7E4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427C-3263-0543-A353-40235C5B40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018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923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573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6650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6942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667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785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18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8877-DBF2-5E4F-9C55-B606FA315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2FCE8-C795-1749-8B6C-9288B9E53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84DB-047C-DE4E-B985-A1AAC78D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086E-4624-C74D-9898-994EFEDD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A8CD-953E-7F45-84B5-AAC9DBD0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07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12A-EC90-5C46-AEAC-27398D0D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96AFE-D1B0-594B-AC28-A8F0F45A3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EF2FD-EE23-6E4A-8373-A6D3A88B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4300-C076-AE48-8344-3668B5AA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60DC-303D-704B-89BB-FF5DE1B6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90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27352-BF47-D84E-857E-3C1D47870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D8B7-9112-244E-A930-2C41BE469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6F77-FDCC-BA46-990F-5E0CDDCB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7973D-B46F-6542-904C-2A2FE244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65E5-80B2-3348-A10C-D27C3B3D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387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2DFF-C1DB-A146-B2A3-DB72A804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A5B7C-201E-D341-B2A1-6F371E1FD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E196E-02C5-FF4C-9900-22EDE31C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01318-C451-074B-A064-AAD48601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11C5-4528-F844-A988-EFB095B8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943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9C7C-3926-1E49-B241-3C5983B9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3ABE3-B2D7-164E-979E-0D2BDB981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11A1-8DCA-BF45-ACC3-6934049B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6437-6967-174A-845E-1B83465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08E1-63AB-E241-BFC3-1500DDA4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566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AD52-00FE-8F41-AD42-7454D72D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AF75-F8E5-4B4B-A7F0-0281D050F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8551-C074-8F48-A408-44668FFCC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4C3BF-3F7D-0D45-96F1-1784ECA0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89F5-3ED0-EF42-9DD7-1B0367C3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EF11-D886-9147-8272-9F41E785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047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0397-0C85-5743-91FD-3B6BD5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8D277-00A3-9F4E-86F1-E64FA5FF2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09327-6922-3E4F-BFC2-C58C7C8E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852C9-08BF-7447-9E5A-FB681F6D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48EBA-2DF8-494A-B3ED-1AF3804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20D1B-2511-334C-A94E-49A0C926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365BF-82C1-8442-ADCE-951B4CCA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B3E0A-F305-4041-8375-02D3DFD9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78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AA9F-0296-344B-9234-548C60CF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1A5AF-0598-994C-BA88-07BFA23A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E132-4261-FE44-B4B2-C33EC1D8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FA331-5AB1-AF48-A378-23E7B420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702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3AEC2-9353-9A47-95F4-CDBBE2C6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DB2BD-949F-C24F-84B5-A48A2C5D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04B2D-A76E-F243-8EA6-611CE574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56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1E5F-7B57-5E4C-9ADF-D1FE13AD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6B4-BCFE-EA49-92B9-00FB2832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AD65F-D8FD-CB47-AAB1-C7A177746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569A-5EF2-6946-8539-02C67A1E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3377-DA32-3D40-AE51-6AC89570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1F649-F594-9140-ACCA-0A946D9D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665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CD96-D664-C042-9155-36DE2318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4E16F-C32B-674A-B031-739E3B219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3275D-95CA-8240-9503-9BF95F4C5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03712-0FF0-A743-A93F-8E9F264D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91D4-7E86-2A4B-A6FE-75798EB9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80B0E-DC8B-214C-922B-AC8A1D72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84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1D7BC-608F-A049-B90A-50AEF006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75F0E-7AFA-C247-AB09-EDBA593A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44DD5-8DE5-164C-86EA-C5607B70F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ED39C-86C7-3A45-ADA6-53C83C8AF96A}" type="datetimeFigureOut">
              <a:rPr lang="en-DE" smtClean="0"/>
              <a:t>11/11/2024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0590E-91D3-9E4B-9787-7909551E4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3C565-CDF8-7A47-97C5-633954098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800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5.xml"/><Relationship Id="rId1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customXml" Target="../ink/ink12.xml"/><Relationship Id="rId12" Type="http://schemas.openxmlformats.org/officeDocument/2006/relationships/image" Target="../media/image27.png"/><Relationship Id="rId17" Type="http://schemas.openxmlformats.org/officeDocument/2006/relationships/customXml" Target="../ink/ink1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6.png"/><Relationship Id="rId19" Type="http://schemas.openxmlformats.org/officeDocument/2006/relationships/customXml" Target="../ink/ink18.xml"/><Relationship Id="rId4" Type="http://schemas.openxmlformats.org/officeDocument/2006/relationships/image" Target="../media/image23.png"/><Relationship Id="rId9" Type="http://schemas.openxmlformats.org/officeDocument/2006/relationships/customXml" Target="../ink/ink13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customXml" Target="../ink/ink1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0%B8%D1%81%D1%82%D0%B5%D0%BC%D0%B0_%D1%83%D0%BF%D1%80%D0%B0%D0%B2%D0%BB%D0%B5%D0%BD%D0%B8%D1%8F_%D0%B2%D0%B5%D1%80%D1%81%D0%B8%D1%8F%D0%BC%D0%B8" TargetMode="External"/><Relationship Id="rId3" Type="http://schemas.openxmlformats.org/officeDocument/2006/relationships/hyperlink" Target="https://ru.wikipedia.org/wiki/%D0%92%D0%B5%D0%B1-%D1%81%D0%B5%D1%80%D0%B2%D0%B8%D1%81" TargetMode="External"/><Relationship Id="rId7" Type="http://schemas.openxmlformats.org/officeDocument/2006/relationships/hyperlink" Target="https://ru.wikipedia.org/wiki/Git#cite_note-7" TargetMode="External"/><Relationship Id="rId2" Type="http://schemas.openxmlformats.org/officeDocument/2006/relationships/hyperlink" Target="https://ru.wikipedia.org/wiki/GitHub#cite_note-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Git" TargetMode="External"/><Relationship Id="rId5" Type="http://schemas.openxmlformats.org/officeDocument/2006/relationships/hyperlink" Target="https://ru.wikipedia.org/wiki/IT" TargetMode="External"/><Relationship Id="rId10" Type="http://schemas.openxmlformats.org/officeDocument/2006/relationships/hyperlink" Target="https://ru.wikipedia.org/wiki/%D0%9F%D1%80%D0%BE%D0%B3%D1%80%D0%B0%D0%BC%D0%BC%D0%BD%D0%BE%D0%B5_%D0%BE%D0%B1%D0%B5%D1%81%D0%BF%D0%B5%D1%87%D0%B5%D0%BD%D0%B8%D0%B5" TargetMode="External"/><Relationship Id="rId4" Type="http://schemas.openxmlformats.org/officeDocument/2006/relationships/hyperlink" Target="https://ru.wikipedia.org/wiki/%D0%A5%D0%BE%D1%81%D1%82%D0%B8%D0%BD%D0%B3" TargetMode="External"/><Relationship Id="rId9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ekxl/JavaLearning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5C4815-43C1-424B-B0DF-23E45679BEBA}"/>
              </a:ext>
            </a:extLst>
          </p:cNvPr>
          <p:cNvSpPr txBox="1"/>
          <p:nvPr/>
        </p:nvSpPr>
        <p:spPr>
          <a:xfrm>
            <a:off x="3906939" y="2325697"/>
            <a:ext cx="4378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G</a:t>
            </a:r>
            <a:r>
              <a:rPr lang="en-DE" sz="6600" dirty="0"/>
              <a:t>it </a:t>
            </a:r>
            <a:r>
              <a:rPr lang="ru-RU" sz="6600" dirty="0"/>
              <a:t>и </a:t>
            </a:r>
            <a:r>
              <a:rPr lang="en-DE" sz="6600" dirty="0"/>
              <a:t>Github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5A231-6CF2-2044-912F-69ABD041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804" y="783305"/>
            <a:ext cx="22098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B30C9-0D9A-604D-BF64-7B15CB43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8" y="4793280"/>
            <a:ext cx="396990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838572" y="3075057"/>
            <a:ext cx="2514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4000" dirty="0"/>
              <a:t>How to …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65ACE-BBB2-6A46-8480-7FCC7286686A}"/>
              </a:ext>
            </a:extLst>
          </p:cNvPr>
          <p:cNvSpPr txBox="1"/>
          <p:nvPr/>
        </p:nvSpPr>
        <p:spPr>
          <a:xfrm>
            <a:off x="5170362" y="4117144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</a:t>
            </a:r>
            <a:r>
              <a:rPr lang="en-DE" dirty="0"/>
              <a:t>eat Intellij idea ) </a:t>
            </a:r>
          </a:p>
        </p:txBody>
      </p:sp>
    </p:spTree>
    <p:extLst>
      <p:ext uri="{BB962C8B-B14F-4D97-AF65-F5344CB8AC3E}">
        <p14:creationId xmlns:p14="http://schemas.microsoft.com/office/powerpoint/2010/main" val="139126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3787663" y="443068"/>
            <a:ext cx="461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Понять статус файла</a:t>
            </a:r>
            <a:endParaRPr lang="en-DE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0F1CD-F7F4-1346-B4C3-D093B622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1" y="1802036"/>
            <a:ext cx="30480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26E46-EB9A-6542-8340-F3361E5A389D}"/>
              </a:ext>
            </a:extLst>
          </p:cNvPr>
          <p:cNvSpPr txBox="1"/>
          <p:nvPr/>
        </p:nvSpPr>
        <p:spPr>
          <a:xfrm>
            <a:off x="3744097" y="4905632"/>
            <a:ext cx="421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Красный -</a:t>
            </a:r>
            <a:r>
              <a:rPr lang="en-DE" dirty="0"/>
              <a:t> &gt; </a:t>
            </a:r>
            <a:r>
              <a:rPr lang="ru-RU" dirty="0"/>
              <a:t>не добавленный</a:t>
            </a:r>
          </a:p>
          <a:p>
            <a:r>
              <a:rPr lang="ru-RU" dirty="0"/>
              <a:t>Без цвета –</a:t>
            </a:r>
            <a:r>
              <a:rPr lang="en-DE" dirty="0"/>
              <a:t>&gt; </a:t>
            </a:r>
            <a:r>
              <a:rPr lang="ru-RU" dirty="0"/>
              <a:t>добавленный </a:t>
            </a:r>
          </a:p>
          <a:p>
            <a:r>
              <a:rPr lang="ru-RU" dirty="0"/>
              <a:t>Зеленый –</a:t>
            </a:r>
            <a:r>
              <a:rPr lang="en-DE" dirty="0"/>
              <a:t>&gt; </a:t>
            </a:r>
            <a:r>
              <a:rPr lang="ru-RU" dirty="0"/>
              <a:t>добавленный и измененный</a:t>
            </a:r>
            <a:endParaRPr lang="en-DE" dirty="0"/>
          </a:p>
          <a:p>
            <a:r>
              <a:rPr lang="ru-RU" dirty="0"/>
              <a:t>Синий –</a:t>
            </a:r>
            <a:r>
              <a:rPr lang="en-DE" dirty="0"/>
              <a:t>&gt;</a:t>
            </a:r>
            <a:r>
              <a:rPr lang="ru-RU" dirty="0"/>
              <a:t> перемещен 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590DD-1911-C84E-AE4C-B12C7B6E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62" y="1617886"/>
            <a:ext cx="3048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698259" y="2767280"/>
            <a:ext cx="3855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Добавить файл в </a:t>
            </a:r>
            <a:r>
              <a:rPr lang="ru-RU" sz="4000" dirty="0" err="1"/>
              <a:t>репозиторий</a:t>
            </a:r>
            <a:endParaRPr lang="en-D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12A75-9CCA-EE4A-8E39-A0293A9D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0" y="207092"/>
            <a:ext cx="5422655" cy="60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6384325" y="493636"/>
            <a:ext cx="3855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Увидеть все изменения проекта </a:t>
            </a:r>
            <a:endParaRPr lang="en-DE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9B341-DEF9-F542-88FE-C934056EE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50"/>
          <a:stretch/>
        </p:blipFill>
        <p:spPr>
          <a:xfrm>
            <a:off x="460295" y="862307"/>
            <a:ext cx="3419727" cy="5768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E915A4-A5CF-6A4D-9D65-1CE4D9F34139}"/>
                  </a:ext>
                </a:extLst>
              </p14:cNvPr>
              <p14:cNvContentPartPr/>
              <p14:nvPr/>
            </p14:nvContentPartPr>
            <p14:xfrm>
              <a:off x="1230334" y="5801390"/>
              <a:ext cx="401760" cy="67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E915A4-A5CF-6A4D-9D65-1CE4D9F341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014" y="5797070"/>
                <a:ext cx="410400" cy="68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792D51E-D371-3249-BBC9-DF5ABECC8A72}"/>
              </a:ext>
            </a:extLst>
          </p:cNvPr>
          <p:cNvGrpSpPr/>
          <p:nvPr/>
        </p:nvGrpSpPr>
        <p:grpSpPr>
          <a:xfrm>
            <a:off x="452014" y="3984470"/>
            <a:ext cx="1220400" cy="2625480"/>
            <a:chOff x="452014" y="3984470"/>
            <a:chExt cx="1220400" cy="26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0D77B3-E245-ED48-BF40-723C09FA43A4}"/>
                    </a:ext>
                  </a:extLst>
                </p14:cNvPr>
                <p14:cNvContentPartPr/>
                <p14:nvPr/>
              </p14:nvContentPartPr>
              <p14:xfrm>
                <a:off x="452014" y="6144830"/>
                <a:ext cx="492840" cy="465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0D77B3-E245-ED48-BF40-723C09FA43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694" y="6140510"/>
                  <a:ext cx="5014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C1E9C5-87AD-D34E-A4A7-175FCE040A72}"/>
                    </a:ext>
                  </a:extLst>
                </p14:cNvPr>
                <p14:cNvContentPartPr/>
                <p14:nvPr/>
              </p14:nvContentPartPr>
              <p14:xfrm>
                <a:off x="1183534" y="4378310"/>
                <a:ext cx="488880" cy="486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C1E9C5-87AD-D34E-A4A7-175FCE040A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9214" y="4373990"/>
                  <a:ext cx="497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7685D1-ADD2-754D-9DAA-4F6AFC604182}"/>
                    </a:ext>
                  </a:extLst>
                </p14:cNvPr>
                <p14:cNvContentPartPr/>
                <p14:nvPr/>
              </p14:nvContentPartPr>
              <p14:xfrm>
                <a:off x="728494" y="3984470"/>
                <a:ext cx="250200" cy="47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7685D1-ADD2-754D-9DAA-4F6AFC6041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174" y="3980150"/>
                  <a:ext cx="258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537498-7974-C945-A0E3-8106BA9A43F3}"/>
                    </a:ext>
                  </a:extLst>
                </p14:cNvPr>
                <p14:cNvContentPartPr/>
                <p14:nvPr/>
              </p14:nvContentPartPr>
              <p14:xfrm>
                <a:off x="708694" y="4867550"/>
                <a:ext cx="448200" cy="114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537498-7974-C945-A0E3-8106BA9A43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4374" y="4863230"/>
                  <a:ext cx="456840" cy="11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603-22FF-A544-88EF-64AFF60E32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3694"/>
          <a:stretch/>
        </p:blipFill>
        <p:spPr>
          <a:xfrm>
            <a:off x="5796386" y="3392488"/>
            <a:ext cx="5943600" cy="317568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581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199871" y="1704598"/>
            <a:ext cx="3855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Обновить </a:t>
            </a:r>
            <a:r>
              <a:rPr lang="ru-RU" sz="4000" u="sng" dirty="0"/>
              <a:t>состояние </a:t>
            </a:r>
            <a:r>
              <a:rPr lang="ru-RU" sz="4000" dirty="0"/>
              <a:t>проекта 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74C68-F193-C248-B2F9-A264D9BC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9" y="247762"/>
            <a:ext cx="6215013" cy="61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3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677666" y="1778739"/>
            <a:ext cx="4514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Актуализировать проект</a:t>
            </a:r>
            <a:r>
              <a:rPr lang="en-DE" sz="4000" dirty="0"/>
              <a:t> </a:t>
            </a:r>
            <a:r>
              <a:rPr lang="ru-RU" sz="4000" dirty="0"/>
              <a:t>из </a:t>
            </a:r>
            <a:r>
              <a:rPr lang="ru-RU" sz="4000" dirty="0" err="1"/>
              <a:t>репо</a:t>
            </a:r>
            <a:r>
              <a:rPr lang="ru-RU" sz="4000" dirty="0"/>
              <a:t> со своим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F85BD-86D4-A04A-951D-1421D095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5" y="-148281"/>
            <a:ext cx="6987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5138915" y="249793"/>
            <a:ext cx="4514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Сделать </a:t>
            </a:r>
            <a:r>
              <a:rPr lang="ru-RU" sz="4000" dirty="0" err="1"/>
              <a:t>комит</a:t>
            </a:r>
            <a:endParaRPr lang="ru-RU" sz="4000" dirty="0"/>
          </a:p>
          <a:p>
            <a:pPr algn="ctr"/>
            <a:r>
              <a:rPr lang="ru-RU" sz="4000" dirty="0"/>
              <a:t>(подтвердить изменения)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 rot="5400000">
            <a:off x="2512332" y="2006782"/>
            <a:ext cx="644616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3F3BB-997D-4C41-A62A-67BE83E0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30" y="62687"/>
            <a:ext cx="2794235" cy="212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696B-105B-4446-B93D-752C6491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8" y="2870582"/>
            <a:ext cx="6180977" cy="36853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AC0F3D-41B9-3B42-B096-352CE26F3CB9}"/>
                  </a:ext>
                </a:extLst>
              </p14:cNvPr>
              <p14:cNvContentPartPr/>
              <p14:nvPr/>
            </p14:nvContentPartPr>
            <p14:xfrm>
              <a:off x="746280" y="3045183"/>
              <a:ext cx="1462680" cy="996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AC0F3D-41B9-3B42-B096-352CE26F3C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960" y="3040863"/>
                <a:ext cx="147132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865F74-C261-814B-B855-48AEC1889E3A}"/>
                  </a:ext>
                </a:extLst>
              </p14:cNvPr>
              <p14:cNvContentPartPr/>
              <p14:nvPr/>
            </p14:nvContentPartPr>
            <p14:xfrm>
              <a:off x="626040" y="5609823"/>
              <a:ext cx="1563480" cy="556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865F74-C261-814B-B855-48AEC1889E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720" y="5605503"/>
                <a:ext cx="15721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8782EF-21FE-DA43-8475-0DA55CA08CF6}"/>
                  </a:ext>
                </a:extLst>
              </p14:cNvPr>
              <p14:cNvContentPartPr/>
              <p14:nvPr/>
            </p14:nvContentPartPr>
            <p14:xfrm>
              <a:off x="4737600" y="3091623"/>
              <a:ext cx="2331360" cy="62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8782EF-21FE-DA43-8475-0DA55CA08C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3280" y="3087303"/>
                <a:ext cx="23400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5AF646-65FD-0848-A717-550AA87672AF}"/>
                  </a:ext>
                </a:extLst>
              </p14:cNvPr>
              <p14:cNvContentPartPr/>
              <p14:nvPr/>
            </p14:nvContentPartPr>
            <p14:xfrm>
              <a:off x="6163560" y="6088623"/>
              <a:ext cx="938880" cy="702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5AF646-65FD-0848-A717-550AA87672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240" y="6084303"/>
                <a:ext cx="94752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4ABF89-37B1-3345-8912-300BA63F0964}"/>
                  </a:ext>
                </a:extLst>
              </p14:cNvPr>
              <p14:cNvContentPartPr/>
              <p14:nvPr/>
            </p14:nvContentPartPr>
            <p14:xfrm>
              <a:off x="1962000" y="2809743"/>
              <a:ext cx="335160" cy="47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4ABF89-37B1-3345-8912-300BA63F09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7680" y="2805423"/>
                <a:ext cx="3438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ABAA83-8122-8E4B-8BA4-000B80E815A4}"/>
                  </a:ext>
                </a:extLst>
              </p14:cNvPr>
              <p14:cNvContentPartPr/>
              <p14:nvPr/>
            </p14:nvContentPartPr>
            <p14:xfrm>
              <a:off x="1990440" y="5077383"/>
              <a:ext cx="354240" cy="360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ABAA83-8122-8E4B-8BA4-000B80E815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86120" y="5073063"/>
                <a:ext cx="3628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43E091-7483-AB46-A603-C2C0593DFC2B}"/>
                  </a:ext>
                </a:extLst>
              </p14:cNvPr>
              <p14:cNvContentPartPr/>
              <p14:nvPr/>
            </p14:nvContentPartPr>
            <p14:xfrm>
              <a:off x="4397400" y="3099543"/>
              <a:ext cx="324720" cy="59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43E091-7483-AB46-A603-C2C0593DFC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93080" y="3095223"/>
                <a:ext cx="3333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AC6BC3-97F7-0E4F-9C6C-929E70D7696A}"/>
                  </a:ext>
                </a:extLst>
              </p14:cNvPr>
              <p14:cNvContentPartPr/>
              <p14:nvPr/>
            </p14:nvContentPartPr>
            <p14:xfrm>
              <a:off x="6078240" y="5626743"/>
              <a:ext cx="203400" cy="763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AC6BC3-97F7-0E4F-9C6C-929E70D769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3920" y="5622423"/>
                <a:ext cx="212040" cy="7718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61F355-4C9F-E84A-B7C6-5636674B8F22}"/>
              </a:ext>
            </a:extLst>
          </p:cNvPr>
          <p:cNvSpPr txBox="1"/>
          <p:nvPr/>
        </p:nvSpPr>
        <p:spPr>
          <a:xfrm>
            <a:off x="7829550" y="3289623"/>
            <a:ext cx="3875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– </a:t>
            </a:r>
            <a:r>
              <a:rPr lang="ru-RU" dirty="0"/>
              <a:t>выбрать файлы</a:t>
            </a:r>
          </a:p>
          <a:p>
            <a:r>
              <a:rPr lang="ru-RU" dirty="0"/>
              <a:t>2 – придумать название для коммита</a:t>
            </a:r>
          </a:p>
          <a:p>
            <a:r>
              <a:rPr lang="ru-RU" dirty="0"/>
              <a:t>3 – написать свое имя</a:t>
            </a:r>
          </a:p>
          <a:p>
            <a:r>
              <a:rPr lang="ru-RU" dirty="0"/>
              <a:t>4 – нажать кнопку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0336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6455681" y="750039"/>
            <a:ext cx="4514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Отправить свои изменения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268597" y="529370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1930D-63D9-D444-9F8B-1A6394CB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5" y="197657"/>
            <a:ext cx="5332666" cy="4774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F3D57-81A1-1648-A503-E2AABFE4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3285450"/>
            <a:ext cx="5044440" cy="337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3CAC22-C6CA-F048-A925-9AE3177A4F8F}"/>
                  </a:ext>
                </a:extLst>
              </p14:cNvPr>
              <p14:cNvContentPartPr/>
              <p14:nvPr/>
            </p14:nvContentPartPr>
            <p14:xfrm>
              <a:off x="10191690" y="6048360"/>
              <a:ext cx="1553760" cy="72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3CAC22-C6CA-F048-A925-9AE3177A4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7370" y="6044040"/>
                <a:ext cx="1562400" cy="7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28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5166781" y="1081509"/>
            <a:ext cx="6442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Вернуть прежнее состояние </a:t>
            </a:r>
          </a:p>
          <a:p>
            <a:pPr algn="ctr"/>
            <a:r>
              <a:rPr lang="ru-RU" sz="4000" dirty="0"/>
              <a:t>(лучше этого не делать =)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2954147" y="529370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6E83B-153D-2D43-99A5-16BC7613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1" y="584380"/>
            <a:ext cx="4361250" cy="321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83BD6-EC1A-7E40-ACEC-A137F22A9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71" y="3075984"/>
            <a:ext cx="6286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607D16-8A2C-AF43-8C41-842974F30F28}"/>
              </a:ext>
            </a:extLst>
          </p:cNvPr>
          <p:cNvSpPr txBox="1"/>
          <p:nvPr/>
        </p:nvSpPr>
        <p:spPr>
          <a:xfrm>
            <a:off x="1452361" y="2007215"/>
            <a:ext cx="984006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u="sng" dirty="0"/>
              <a:t>Это только краткое вступление в гит!</a:t>
            </a:r>
          </a:p>
          <a:p>
            <a:pPr algn="ctr"/>
            <a:endParaRPr lang="ru-RU" sz="2800" u="sng" dirty="0"/>
          </a:p>
          <a:p>
            <a:pPr algn="ctr"/>
            <a:r>
              <a:rPr lang="ru-RU" sz="2400" dirty="0"/>
              <a:t> Если возникли проблемы или конфликты с </a:t>
            </a:r>
            <a:r>
              <a:rPr lang="ru-RU" sz="2400" dirty="0" err="1"/>
              <a:t>репо</a:t>
            </a:r>
            <a:r>
              <a:rPr lang="ru-RU" sz="2400" dirty="0"/>
              <a:t>, ничего не выдумывать, </a:t>
            </a:r>
          </a:p>
          <a:p>
            <a:pPr algn="ctr"/>
            <a:r>
              <a:rPr lang="ru-RU" sz="2400" dirty="0"/>
              <a:t>а написать мне! 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/>
              <a:t>Если </a:t>
            </a:r>
            <a:r>
              <a:rPr lang="ru-RU" sz="2400" dirty="0" err="1"/>
              <a:t>накосячить</a:t>
            </a:r>
            <a:r>
              <a:rPr lang="ru-RU" sz="2400" dirty="0"/>
              <a:t> – можно все потерять</a:t>
            </a:r>
          </a:p>
        </p:txBody>
      </p:sp>
    </p:spTree>
    <p:extLst>
      <p:ext uri="{BB962C8B-B14F-4D97-AF65-F5344CB8AC3E}">
        <p14:creationId xmlns:p14="http://schemas.microsoft.com/office/powerpoint/2010/main" val="136057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75CE1-F186-1943-A1DF-BF242D97D3E8}"/>
              </a:ext>
            </a:extLst>
          </p:cNvPr>
          <p:cNvSpPr/>
          <p:nvPr/>
        </p:nvSpPr>
        <p:spPr>
          <a:xfrm>
            <a:off x="788275" y="509779"/>
            <a:ext cx="9900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крупнейший</a:t>
            </a:r>
            <a:r>
              <a:rPr lang="ru-RU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/>
              </a:rPr>
              <a:t>веб-сервис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Хостинг"/>
              </a:rPr>
              <a:t>хостинга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IT"/>
              </a:rPr>
              <a:t>IT-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IT"/>
              </a:rPr>
              <a:t>проектов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их совместной разработки.</a:t>
            </a: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Веб-сервис основан на системе контроля версий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Git"/>
              </a:rPr>
              <a:t>Git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B99F8-3D51-A440-B7D1-66F4E3606B41}"/>
              </a:ext>
            </a:extLst>
          </p:cNvPr>
          <p:cNvSpPr/>
          <p:nvPr/>
        </p:nvSpPr>
        <p:spPr>
          <a:xfrm>
            <a:off x="788275" y="2669314"/>
            <a:ext cx="10331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произносится «гит»</a:t>
            </a:r>
            <a:r>
              <a:rPr lang="ru-RU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распределённая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Система управления версиями"/>
              </a:rPr>
              <a:t>система управления версиями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9FA4E9-A64B-F64B-9759-A9E75DEBF27A}"/>
              </a:ext>
            </a:extLst>
          </p:cNvPr>
          <p:cNvSpPr/>
          <p:nvPr/>
        </p:nvSpPr>
        <p:spPr>
          <a:xfrm>
            <a:off x="735723" y="5017533"/>
            <a:ext cx="10720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Система управления версиями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Version Control System, VCS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или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Revision Control System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Программное обеспечение"/>
              </a:rPr>
              <a:t>программное обеспечение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облегчения работы с изменяющейся информацией. </a:t>
            </a:r>
            <a:r>
              <a:rPr lang="ru-RU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Система управления версиями позволяет хранить несколько версий одного и того же документа, при необходимости возвращаться к более ранним версиям, определять, кто и когда сделал то или иное изменение, и многое другое.</a:t>
            </a:r>
            <a:endParaRPr lang="en-DE" dirty="0">
              <a:solidFill>
                <a:srgbClr val="C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DAE0F0B-3B90-914B-8A0F-18106E70F7B0}"/>
              </a:ext>
            </a:extLst>
          </p:cNvPr>
          <p:cNvSpPr/>
          <p:nvPr/>
        </p:nvSpPr>
        <p:spPr>
          <a:xfrm>
            <a:off x="5191650" y="1376684"/>
            <a:ext cx="1808697" cy="1072055"/>
          </a:xfrm>
          <a:prstGeom prst="downArrow">
            <a:avLst>
              <a:gd name="adj1" fmla="val 651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EEEF8C7-EEA9-8848-8F18-80F145EBB9B0}"/>
              </a:ext>
            </a:extLst>
          </p:cNvPr>
          <p:cNvSpPr/>
          <p:nvPr/>
        </p:nvSpPr>
        <p:spPr>
          <a:xfrm>
            <a:off x="4948536" y="3615599"/>
            <a:ext cx="2294927" cy="1072028"/>
          </a:xfrm>
          <a:prstGeom prst="downArrow">
            <a:avLst>
              <a:gd name="adj1" fmla="val 63799"/>
              <a:gd name="adj2" fmla="val 51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A1289-EB88-E449-9A6E-F4979E07D427}"/>
              </a:ext>
            </a:extLst>
          </p:cNvPr>
          <p:cNvSpPr txBox="1"/>
          <p:nvPr/>
        </p:nvSpPr>
        <p:spPr>
          <a:xfrm>
            <a:off x="5447775" y="1543379"/>
            <a:ext cx="129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Использует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3A326-51CE-8F42-AA5D-E306E1600485}"/>
              </a:ext>
            </a:extLst>
          </p:cNvPr>
          <p:cNvSpPr txBox="1"/>
          <p:nvPr/>
        </p:nvSpPr>
        <p:spPr>
          <a:xfrm>
            <a:off x="5507344" y="3782281"/>
            <a:ext cx="117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реализует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2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CC4606-915E-784E-BA14-AB7EA3B5F1B0}"/>
              </a:ext>
            </a:extLst>
          </p:cNvPr>
          <p:cNvSpPr txBox="1"/>
          <p:nvPr/>
        </p:nvSpPr>
        <p:spPr>
          <a:xfrm>
            <a:off x="5614938" y="45720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Ссылки </a:t>
            </a:r>
            <a:endParaRPr lang="en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30E092-E4B1-1F4A-90EE-CDC3A770D20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061210"/>
          <a:ext cx="8128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2085720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98686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Git </a:t>
                      </a:r>
                      <a:r>
                        <a:rPr lang="ru-RU" dirty="0"/>
                        <a:t>установщик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linkClick r:id="rId2"/>
                        </a:rPr>
                        <a:t>https://git-scm.com/downloads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Проект на </a:t>
                      </a:r>
                      <a:r>
                        <a:rPr lang="ru-RU" dirty="0" err="1"/>
                        <a:t>гитхаб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3"/>
                        </a:rPr>
                        <a:t>https://github.com/vitekxl/JavaLearning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3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9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1644AB-E99A-D048-8E8E-B93A41DC0FCE}"/>
              </a:ext>
            </a:extLst>
          </p:cNvPr>
          <p:cNvSpPr txBox="1"/>
          <p:nvPr/>
        </p:nvSpPr>
        <p:spPr>
          <a:xfrm>
            <a:off x="4746111" y="683173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реальной задачи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257058-F3A8-9A4F-AA26-217F9C7ED0B6}"/>
              </a:ext>
            </a:extLst>
          </p:cNvPr>
          <p:cNvSpPr/>
          <p:nvPr/>
        </p:nvSpPr>
        <p:spPr>
          <a:xfrm>
            <a:off x="388882" y="1608081"/>
            <a:ext cx="1629104" cy="5255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A7EE6-6483-F348-A199-BECA9937C9EB}"/>
              </a:ext>
            </a:extLst>
          </p:cNvPr>
          <p:cNvSpPr/>
          <p:nvPr/>
        </p:nvSpPr>
        <p:spPr>
          <a:xfrm>
            <a:off x="6096000" y="5055478"/>
            <a:ext cx="1629104" cy="5255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DA1BEE-2ECB-6949-A8A7-8437F757D7AF}"/>
              </a:ext>
            </a:extLst>
          </p:cNvPr>
          <p:cNvSpPr/>
          <p:nvPr/>
        </p:nvSpPr>
        <p:spPr>
          <a:xfrm>
            <a:off x="987972" y="2743201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43945E-71DF-5D46-B5F9-8F4668D65336}"/>
              </a:ext>
            </a:extLst>
          </p:cNvPr>
          <p:cNvSpPr/>
          <p:nvPr/>
        </p:nvSpPr>
        <p:spPr>
          <a:xfrm>
            <a:off x="2017986" y="2743201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FE745-5D6F-4D42-A5AF-87928D5E9310}"/>
              </a:ext>
            </a:extLst>
          </p:cNvPr>
          <p:cNvSpPr/>
          <p:nvPr/>
        </p:nvSpPr>
        <p:spPr>
          <a:xfrm>
            <a:off x="3090041" y="2743201"/>
            <a:ext cx="693683" cy="49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DBF8E7-B5D6-2347-B011-0E3D66E7826D}"/>
              </a:ext>
            </a:extLst>
          </p:cNvPr>
          <p:cNvSpPr/>
          <p:nvPr/>
        </p:nvSpPr>
        <p:spPr>
          <a:xfrm>
            <a:off x="4052428" y="2743200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5B3987-B3BC-5048-B9D1-5F779C1EE641}"/>
              </a:ext>
            </a:extLst>
          </p:cNvPr>
          <p:cNvSpPr/>
          <p:nvPr/>
        </p:nvSpPr>
        <p:spPr>
          <a:xfrm>
            <a:off x="5087007" y="1870841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V5.1 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FCD1F3-D25F-F04B-B834-793948A8C02A}"/>
              </a:ext>
            </a:extLst>
          </p:cNvPr>
          <p:cNvSpPr/>
          <p:nvPr/>
        </p:nvSpPr>
        <p:spPr>
          <a:xfrm>
            <a:off x="6264165" y="1870841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V5.2 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A12F51-C712-9347-9024-B96DE5BEDDF2}"/>
              </a:ext>
            </a:extLst>
          </p:cNvPr>
          <p:cNvSpPr/>
          <p:nvPr/>
        </p:nvSpPr>
        <p:spPr>
          <a:xfrm>
            <a:off x="7556938" y="1870840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V5.3 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28576F-730A-AB42-BA1C-03E259B214CE}"/>
              </a:ext>
            </a:extLst>
          </p:cNvPr>
          <p:cNvSpPr/>
          <p:nvPr/>
        </p:nvSpPr>
        <p:spPr>
          <a:xfrm>
            <a:off x="6274676" y="3857297"/>
            <a:ext cx="693683" cy="5255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V5.1 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31FC6B-E79C-9A4D-977D-B5B8762E94EA}"/>
              </a:ext>
            </a:extLst>
          </p:cNvPr>
          <p:cNvSpPr/>
          <p:nvPr/>
        </p:nvSpPr>
        <p:spPr>
          <a:xfrm>
            <a:off x="7567449" y="3825766"/>
            <a:ext cx="693683" cy="5255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V5.2 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7A373E-48EA-A643-AEED-B8DBBF7ABC4A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1681655" y="3005960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2CE70B-9A91-3249-A1FD-B361C4306E7B}"/>
              </a:ext>
            </a:extLst>
          </p:cNvPr>
          <p:cNvCxnSpPr>
            <a:cxnSpLocks/>
          </p:cNvCxnSpPr>
          <p:nvPr/>
        </p:nvCxnSpPr>
        <p:spPr>
          <a:xfrm>
            <a:off x="2753710" y="3005958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C20EC2-5CBE-634B-8A9F-08675FBCC0D7}"/>
              </a:ext>
            </a:extLst>
          </p:cNvPr>
          <p:cNvCxnSpPr>
            <a:cxnSpLocks/>
          </p:cNvCxnSpPr>
          <p:nvPr/>
        </p:nvCxnSpPr>
        <p:spPr>
          <a:xfrm>
            <a:off x="3716097" y="3005958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CD6775-2655-EC40-9338-F3C956C9A474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5780690" y="2133600"/>
            <a:ext cx="48347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75E548-82D8-4046-9783-88E6FE40ABDC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 flipV="1">
            <a:off x="6957848" y="2133599"/>
            <a:ext cx="5990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B1351-05AF-CE49-80AD-CA3B56E142B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6968359" y="4088525"/>
            <a:ext cx="599090" cy="315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3504698-BD90-4546-920C-361C34014D9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4746111" y="2133600"/>
            <a:ext cx="340896" cy="87235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A1558E7-F807-304C-B301-51464CE38200}"/>
              </a:ext>
            </a:extLst>
          </p:cNvPr>
          <p:cNvCxnSpPr>
            <a:stCxn id="16" idx="6"/>
            <a:endCxn id="25" idx="2"/>
          </p:cNvCxnSpPr>
          <p:nvPr/>
        </p:nvCxnSpPr>
        <p:spPr>
          <a:xfrm>
            <a:off x="4746111" y="3005959"/>
            <a:ext cx="1528565" cy="1114097"/>
          </a:xfrm>
          <a:prstGeom prst="bentConnector3">
            <a:avLst>
              <a:gd name="adj1" fmla="val 12182"/>
            </a:avLst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4CAC206C-7BD2-BD40-8887-397D6BFE306C}"/>
              </a:ext>
            </a:extLst>
          </p:cNvPr>
          <p:cNvSpPr/>
          <p:nvPr/>
        </p:nvSpPr>
        <p:spPr>
          <a:xfrm>
            <a:off x="1177159" y="2249214"/>
            <a:ext cx="157654" cy="362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8437BD-DE7A-D148-BB63-0EE47E6183EC}"/>
              </a:ext>
            </a:extLst>
          </p:cNvPr>
          <p:cNvCxnSpPr/>
          <p:nvPr/>
        </p:nvCxnSpPr>
        <p:spPr>
          <a:xfrm>
            <a:off x="6611006" y="4477407"/>
            <a:ext cx="10511" cy="49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2B5B83-FB03-0341-BE08-62DD304819DB}"/>
              </a:ext>
            </a:extLst>
          </p:cNvPr>
          <p:cNvCxnSpPr/>
          <p:nvPr/>
        </p:nvCxnSpPr>
        <p:spPr>
          <a:xfrm flipH="1">
            <a:off x="7267904" y="4382814"/>
            <a:ext cx="562303" cy="53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FA4E54A-1F30-284F-8822-2813DD5C7ADE}"/>
              </a:ext>
            </a:extLst>
          </p:cNvPr>
          <p:cNvSpPr/>
          <p:nvPr/>
        </p:nvSpPr>
        <p:spPr>
          <a:xfrm>
            <a:off x="9339132" y="2785241"/>
            <a:ext cx="693683" cy="49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5AAE4E-8B08-2949-B84F-1C64D68C705B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8250621" y="2133599"/>
            <a:ext cx="987972" cy="8986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630A65-64C0-384F-BA66-27BE78E86F6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261132" y="3111062"/>
            <a:ext cx="977461" cy="9774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Rectangular Callout 57">
            <a:extLst>
              <a:ext uri="{FF2B5EF4-FFF2-40B4-BE49-F238E27FC236}">
                <a16:creationId xmlns:a16="http://schemas.microsoft.com/office/drawing/2014/main" id="{35E40751-F8F0-1F4E-BE92-44BEF9D5D206}"/>
              </a:ext>
            </a:extLst>
          </p:cNvPr>
          <p:cNvSpPr/>
          <p:nvPr/>
        </p:nvSpPr>
        <p:spPr>
          <a:xfrm>
            <a:off x="2172457" y="683173"/>
            <a:ext cx="2159186" cy="756743"/>
          </a:xfrm>
          <a:prstGeom prst="wedgeRectCallout">
            <a:avLst>
              <a:gd name="adj1" fmla="val -2861"/>
              <a:gd name="adj2" fmla="val 208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Делаешь сама</a:t>
            </a:r>
            <a:endParaRPr lang="en-DE" dirty="0"/>
          </a:p>
        </p:txBody>
      </p:sp>
      <p:sp>
        <p:nvSpPr>
          <p:cNvPr id="59" name="Rectangular Callout 58">
            <a:extLst>
              <a:ext uri="{FF2B5EF4-FFF2-40B4-BE49-F238E27FC236}">
                <a16:creationId xmlns:a16="http://schemas.microsoft.com/office/drawing/2014/main" id="{F3D4BB73-71FF-0C44-AEA4-35A66ED17371}"/>
              </a:ext>
            </a:extLst>
          </p:cNvPr>
          <p:cNvSpPr/>
          <p:nvPr/>
        </p:nvSpPr>
        <p:spPr>
          <a:xfrm>
            <a:off x="7914290" y="467706"/>
            <a:ext cx="2159186" cy="1045782"/>
          </a:xfrm>
          <a:prstGeom prst="wedgeRectCallout">
            <a:avLst>
              <a:gd name="adj1" fmla="val -107518"/>
              <a:gd name="adj2" fmla="val 76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Изменение кода на локальном </a:t>
            </a:r>
            <a:r>
              <a:rPr lang="ru-RU" dirty="0" err="1"/>
              <a:t>комьютере</a:t>
            </a:r>
            <a:r>
              <a:rPr lang="ru-RU" dirty="0"/>
              <a:t> (маша)</a:t>
            </a:r>
            <a:endParaRPr lang="en-DE" dirty="0"/>
          </a:p>
        </p:txBody>
      </p:sp>
      <p:sp>
        <p:nvSpPr>
          <p:cNvPr id="60" name="Rectangular Callout 59">
            <a:extLst>
              <a:ext uri="{FF2B5EF4-FFF2-40B4-BE49-F238E27FC236}">
                <a16:creationId xmlns:a16="http://schemas.microsoft.com/office/drawing/2014/main" id="{8D7DE779-0283-9245-8CD4-F016CF47A93F}"/>
              </a:ext>
            </a:extLst>
          </p:cNvPr>
          <p:cNvSpPr/>
          <p:nvPr/>
        </p:nvSpPr>
        <p:spPr>
          <a:xfrm>
            <a:off x="2636504" y="4516806"/>
            <a:ext cx="2159186" cy="1045782"/>
          </a:xfrm>
          <a:prstGeom prst="wedgeRectCallout">
            <a:avLst>
              <a:gd name="adj1" fmla="val 110372"/>
              <a:gd name="adj2" fmla="val -65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Изменение кода на локальном </a:t>
            </a:r>
            <a:r>
              <a:rPr lang="ru-RU" dirty="0" err="1"/>
              <a:t>комьютере</a:t>
            </a:r>
            <a:r>
              <a:rPr lang="ru-RU" dirty="0"/>
              <a:t> (</a:t>
            </a:r>
            <a:r>
              <a:rPr lang="ru-RU" dirty="0" err="1"/>
              <a:t>витя</a:t>
            </a:r>
            <a:r>
              <a:rPr lang="ru-RU" dirty="0"/>
              <a:t>)</a:t>
            </a:r>
            <a:endParaRPr lang="en-DE" dirty="0"/>
          </a:p>
        </p:txBody>
      </p:sp>
      <p:sp>
        <p:nvSpPr>
          <p:cNvPr id="61" name="Rectangular Callout 60">
            <a:extLst>
              <a:ext uri="{FF2B5EF4-FFF2-40B4-BE49-F238E27FC236}">
                <a16:creationId xmlns:a16="http://schemas.microsoft.com/office/drawing/2014/main" id="{97F93154-683F-A543-B55F-6A22EB5044DE}"/>
              </a:ext>
            </a:extLst>
          </p:cNvPr>
          <p:cNvSpPr/>
          <p:nvPr/>
        </p:nvSpPr>
        <p:spPr>
          <a:xfrm>
            <a:off x="9816663" y="4067500"/>
            <a:ext cx="2159186" cy="1045782"/>
          </a:xfrm>
          <a:prstGeom prst="wedgeRectCallout">
            <a:avLst>
              <a:gd name="adj1" fmla="val -87560"/>
              <a:gd name="adj2" fmla="val -89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Как объединить изменения вместе?</a:t>
            </a:r>
            <a:endParaRPr lang="en-DE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A35217C-5309-A64A-92E9-2D28B5A36136}"/>
              </a:ext>
            </a:extLst>
          </p:cNvPr>
          <p:cNvSpPr/>
          <p:nvPr/>
        </p:nvSpPr>
        <p:spPr>
          <a:xfrm>
            <a:off x="2636504" y="5750454"/>
            <a:ext cx="7302276" cy="8960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Эту проблему решает использование </a:t>
            </a:r>
            <a:r>
              <a:rPr lang="en-DE" sz="2800" dirty="0">
                <a:solidFill>
                  <a:sysClr val="windowText" lastClr="000000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6414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5" grpId="0" animBg="1"/>
      <p:bldP spid="26" grpId="0" animBg="1"/>
      <p:bldP spid="46" grpId="0" animBg="1"/>
      <p:bldP spid="51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EDE565-0463-6346-AB2C-CADD06DE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93" y="711071"/>
            <a:ext cx="9087423" cy="571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2472468" y="176546"/>
            <a:ext cx="76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Использование </a:t>
            </a:r>
            <a:r>
              <a:rPr lang="en-DE" dirty="0"/>
              <a:t>Git </a:t>
            </a:r>
            <a:r>
              <a:rPr lang="ru-RU" dirty="0"/>
              <a:t>позволяет работать многим людям над одним проектом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698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3935216" y="3038545"/>
            <a:ext cx="432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Использование Гит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7936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2409029" y="357129"/>
            <a:ext cx="737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без гит</a:t>
            </a:r>
            <a:endParaRPr lang="en-DE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3C2F58-D9AC-BD47-A20C-1016462D5035}"/>
              </a:ext>
            </a:extLst>
          </p:cNvPr>
          <p:cNvSpPr/>
          <p:nvPr/>
        </p:nvSpPr>
        <p:spPr>
          <a:xfrm>
            <a:off x="488021" y="123737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73C9B-F437-DB40-937B-7241F1009E0E}"/>
              </a:ext>
            </a:extLst>
          </p:cNvPr>
          <p:cNvSpPr/>
          <p:nvPr/>
        </p:nvSpPr>
        <p:spPr>
          <a:xfrm>
            <a:off x="488021" y="2260572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A40D0-F78E-D349-BA0A-280388B1FAA4}"/>
              </a:ext>
            </a:extLst>
          </p:cNvPr>
          <p:cNvSpPr/>
          <p:nvPr/>
        </p:nvSpPr>
        <p:spPr>
          <a:xfrm>
            <a:off x="5171231" y="181984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FCA24-2F45-B641-9109-8BEFECDD13E4}"/>
              </a:ext>
            </a:extLst>
          </p:cNvPr>
          <p:cNvSpPr/>
          <p:nvPr/>
        </p:nvSpPr>
        <p:spPr>
          <a:xfrm>
            <a:off x="9187178" y="181984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Поделиться</a:t>
            </a:r>
            <a:endParaRPr lang="en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ADF19-87FD-E249-9BE3-31D72CD3825B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117125" y="1500138"/>
            <a:ext cx="3054106" cy="582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91997F-AD52-5E46-A4B9-AB81E64CABA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0335" y="2082608"/>
            <a:ext cx="2386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25F932-60B0-F148-99B2-EA8980D8504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17125" y="2082608"/>
            <a:ext cx="3054106" cy="440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2D2FAF-C59A-2943-B6C7-070775E30861}"/>
              </a:ext>
            </a:extLst>
          </p:cNvPr>
          <p:cNvSpPr/>
          <p:nvPr/>
        </p:nvSpPr>
        <p:spPr>
          <a:xfrm>
            <a:off x="689848" y="4079433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8D56-1E0B-0D4C-AF55-7EC4ACB7BDD2}"/>
              </a:ext>
            </a:extLst>
          </p:cNvPr>
          <p:cNvSpPr/>
          <p:nvPr/>
        </p:nvSpPr>
        <p:spPr>
          <a:xfrm>
            <a:off x="714562" y="5500460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</a:t>
            </a:r>
            <a:r>
              <a:rPr lang="en-DE" dirty="0"/>
              <a:t> </a:t>
            </a:r>
            <a:r>
              <a:rPr lang="ru-RU" dirty="0"/>
              <a:t>из  </a:t>
            </a:r>
            <a:r>
              <a:rPr lang="en-DE" dirty="0"/>
              <a:t>Git </a:t>
            </a:r>
            <a:r>
              <a:rPr lang="ru-RU" dirty="0"/>
              <a:t>Проекта </a:t>
            </a:r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5F1CD-11BA-1A46-8CD5-9FCADC13501C}"/>
              </a:ext>
            </a:extLst>
          </p:cNvPr>
          <p:cNvSpPr/>
          <p:nvPr/>
        </p:nvSpPr>
        <p:spPr>
          <a:xfrm>
            <a:off x="5521694" y="4691446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ABE1E-A14F-F14E-8855-F71E290CF0E1}"/>
              </a:ext>
            </a:extLst>
          </p:cNvPr>
          <p:cNvSpPr/>
          <p:nvPr/>
        </p:nvSpPr>
        <p:spPr>
          <a:xfrm>
            <a:off x="10001730" y="4543026"/>
            <a:ext cx="1629104" cy="82235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Отправить в общий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F86B-43D6-1D4F-AC11-BC6033C8A952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2318952" y="4342192"/>
            <a:ext cx="906162" cy="6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2D1F04-CF43-5741-B1BE-CD03052A0A9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>
            <a:off x="7150798" y="4954205"/>
            <a:ext cx="567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9383E-CCAD-7349-954F-56DB37D7A0FA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2343666" y="5763219"/>
            <a:ext cx="726172" cy="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A5D2B-3C7F-A14B-8BC5-F21524CDF305}"/>
              </a:ext>
            </a:extLst>
          </p:cNvPr>
          <p:cNvSpPr/>
          <p:nvPr/>
        </p:nvSpPr>
        <p:spPr>
          <a:xfrm>
            <a:off x="3225114" y="4086105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Добавить в </a:t>
            </a:r>
            <a:r>
              <a:rPr lang="en-DE" dirty="0"/>
              <a:t>GIT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F8718-DA7D-A643-91BF-A036A1E43409}"/>
              </a:ext>
            </a:extLst>
          </p:cNvPr>
          <p:cNvSpPr/>
          <p:nvPr/>
        </p:nvSpPr>
        <p:spPr>
          <a:xfrm>
            <a:off x="3069838" y="5456547"/>
            <a:ext cx="1939656" cy="640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Синхронизировать с локальным проектом</a:t>
            </a:r>
            <a:endParaRPr lang="en-DE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6FCCFC-B2CB-DA4E-9ED3-92378ABECBDD}"/>
              </a:ext>
            </a:extLst>
          </p:cNvPr>
          <p:cNvSpPr/>
          <p:nvPr/>
        </p:nvSpPr>
        <p:spPr>
          <a:xfrm>
            <a:off x="7718533" y="4691446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Подтвердить изменения</a:t>
            </a:r>
            <a:endParaRPr lang="en-DE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8EA02D-B9CB-A041-8E93-94B4F4C5226A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4854218" y="4348864"/>
            <a:ext cx="667476" cy="605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4E451-13A5-2A4D-8E3C-B7737298C35D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5009494" y="4954205"/>
            <a:ext cx="512200" cy="82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6996DB-B96E-2D4E-A3CD-BA9FD718EFB0}"/>
              </a:ext>
            </a:extLst>
          </p:cNvPr>
          <p:cNvCxnSpPr>
            <a:cxnSpLocks/>
            <a:stCxn id="52" idx="3"/>
            <a:endCxn id="18" idx="1"/>
          </p:cNvCxnSpPr>
          <p:nvPr/>
        </p:nvCxnSpPr>
        <p:spPr>
          <a:xfrm>
            <a:off x="9347637" y="4954205"/>
            <a:ext cx="65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2710393" y="3026203"/>
            <a:ext cx="677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с гит</a:t>
            </a:r>
            <a:endParaRPr lang="en-DE" sz="4000" dirty="0"/>
          </a:p>
        </p:txBody>
      </p:sp>
      <p:sp>
        <p:nvSpPr>
          <p:cNvPr id="82" name="Circular Arrow 81">
            <a:extLst>
              <a:ext uri="{FF2B5EF4-FFF2-40B4-BE49-F238E27FC236}">
                <a16:creationId xmlns:a16="http://schemas.microsoft.com/office/drawing/2014/main" id="{602F82C6-4B35-CB44-8BCF-D236C008AD58}"/>
              </a:ext>
            </a:extLst>
          </p:cNvPr>
          <p:cNvSpPr/>
          <p:nvPr/>
        </p:nvSpPr>
        <p:spPr>
          <a:xfrm>
            <a:off x="5560025" y="1267118"/>
            <a:ext cx="760900" cy="8509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3" name="Circular Arrow 82">
            <a:extLst>
              <a:ext uri="{FF2B5EF4-FFF2-40B4-BE49-F238E27FC236}">
                <a16:creationId xmlns:a16="http://schemas.microsoft.com/office/drawing/2014/main" id="{9B9E9C0E-F176-194D-9052-88F5CAFF1F42}"/>
              </a:ext>
            </a:extLst>
          </p:cNvPr>
          <p:cNvSpPr/>
          <p:nvPr/>
        </p:nvSpPr>
        <p:spPr>
          <a:xfrm rot="10800000">
            <a:off x="5650641" y="2012304"/>
            <a:ext cx="760900" cy="8509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5" name="U-turn Arrow 84">
            <a:extLst>
              <a:ext uri="{FF2B5EF4-FFF2-40B4-BE49-F238E27FC236}">
                <a16:creationId xmlns:a16="http://schemas.microsoft.com/office/drawing/2014/main" id="{C47089EB-E624-654E-AC3B-5E00766DA337}"/>
              </a:ext>
            </a:extLst>
          </p:cNvPr>
          <p:cNvSpPr/>
          <p:nvPr/>
        </p:nvSpPr>
        <p:spPr>
          <a:xfrm>
            <a:off x="6239553" y="4187023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6" name="U-turn Arrow 85">
            <a:extLst>
              <a:ext uri="{FF2B5EF4-FFF2-40B4-BE49-F238E27FC236}">
                <a16:creationId xmlns:a16="http://schemas.microsoft.com/office/drawing/2014/main" id="{357BB3FA-1D4E-0A42-8849-0B91EC16DE5C}"/>
              </a:ext>
            </a:extLst>
          </p:cNvPr>
          <p:cNvSpPr/>
          <p:nvPr/>
        </p:nvSpPr>
        <p:spPr>
          <a:xfrm rot="10800000">
            <a:off x="6236505" y="5327254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2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D2D2FAF-C59A-2943-B6C7-070775E30861}"/>
              </a:ext>
            </a:extLst>
          </p:cNvPr>
          <p:cNvSpPr/>
          <p:nvPr/>
        </p:nvSpPr>
        <p:spPr>
          <a:xfrm>
            <a:off x="546295" y="269695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8D56-1E0B-0D4C-AF55-7EC4ACB7BDD2}"/>
              </a:ext>
            </a:extLst>
          </p:cNvPr>
          <p:cNvSpPr/>
          <p:nvPr/>
        </p:nvSpPr>
        <p:spPr>
          <a:xfrm>
            <a:off x="571009" y="4117986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Fetch</a:t>
            </a:r>
            <a:r>
              <a:rPr lang="en-DE" sz="1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5F1CD-11BA-1A46-8CD5-9FCADC13501C}"/>
              </a:ext>
            </a:extLst>
          </p:cNvPr>
          <p:cNvSpPr/>
          <p:nvPr/>
        </p:nvSpPr>
        <p:spPr>
          <a:xfrm>
            <a:off x="5378141" y="3308972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ABE1E-A14F-F14E-8855-F71E290CF0E1}"/>
              </a:ext>
            </a:extLst>
          </p:cNvPr>
          <p:cNvSpPr/>
          <p:nvPr/>
        </p:nvSpPr>
        <p:spPr>
          <a:xfrm>
            <a:off x="9858177" y="3293493"/>
            <a:ext cx="1312331" cy="5539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</a:t>
            </a:r>
            <a:r>
              <a:rPr lang="en-DE" dirty="0"/>
              <a:t>ush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F86B-43D6-1D4F-AC11-BC6033C8A952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2175399" y="2959718"/>
            <a:ext cx="906162" cy="6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2D1F04-CF43-5741-B1BE-CD03052A0A9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>
            <a:off x="7007245" y="3571731"/>
            <a:ext cx="567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9383E-CCAD-7349-954F-56DB37D7A0FA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2200113" y="4380745"/>
            <a:ext cx="726172" cy="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A5D2B-3C7F-A14B-8BC5-F21524CDF305}"/>
              </a:ext>
            </a:extLst>
          </p:cNvPr>
          <p:cNvSpPr/>
          <p:nvPr/>
        </p:nvSpPr>
        <p:spPr>
          <a:xfrm>
            <a:off x="3081561" y="2703631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Add</a:t>
            </a:r>
            <a:endParaRPr lang="en-DE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F8718-DA7D-A643-91BF-A036A1E43409}"/>
              </a:ext>
            </a:extLst>
          </p:cNvPr>
          <p:cNvSpPr/>
          <p:nvPr/>
        </p:nvSpPr>
        <p:spPr>
          <a:xfrm>
            <a:off x="2926285" y="4074073"/>
            <a:ext cx="1939656" cy="640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Pull</a:t>
            </a:r>
            <a:r>
              <a:rPr lang="en-DE" sz="1400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6FCCFC-B2CB-DA4E-9ED3-92378ABECBDD}"/>
              </a:ext>
            </a:extLst>
          </p:cNvPr>
          <p:cNvSpPr/>
          <p:nvPr/>
        </p:nvSpPr>
        <p:spPr>
          <a:xfrm>
            <a:off x="7574980" y="3308972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DE" dirty="0" err="1"/>
              <a:t>ommit</a:t>
            </a:r>
            <a:endParaRPr lang="en-DE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8EA02D-B9CB-A041-8E93-94B4F4C5226A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4710665" y="2966390"/>
            <a:ext cx="667476" cy="605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4E451-13A5-2A4D-8E3C-B7737298C35D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4865941" y="3571731"/>
            <a:ext cx="512200" cy="82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6996DB-B96E-2D4E-A3CD-BA9FD718EFB0}"/>
              </a:ext>
            </a:extLst>
          </p:cNvPr>
          <p:cNvCxnSpPr>
            <a:cxnSpLocks/>
            <a:stCxn id="52" idx="3"/>
            <a:endCxn id="18" idx="1"/>
          </p:cNvCxnSpPr>
          <p:nvPr/>
        </p:nvCxnSpPr>
        <p:spPr>
          <a:xfrm flipV="1">
            <a:off x="9204084" y="3570448"/>
            <a:ext cx="654093" cy="1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913202" y="283003"/>
            <a:ext cx="10365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с гит + терминология</a:t>
            </a:r>
            <a:endParaRPr lang="en-DE" sz="4000" dirty="0"/>
          </a:p>
        </p:txBody>
      </p:sp>
      <p:sp>
        <p:nvSpPr>
          <p:cNvPr id="85" name="U-turn Arrow 84">
            <a:extLst>
              <a:ext uri="{FF2B5EF4-FFF2-40B4-BE49-F238E27FC236}">
                <a16:creationId xmlns:a16="http://schemas.microsoft.com/office/drawing/2014/main" id="{C47089EB-E624-654E-AC3B-5E00766DA337}"/>
              </a:ext>
            </a:extLst>
          </p:cNvPr>
          <p:cNvSpPr/>
          <p:nvPr/>
        </p:nvSpPr>
        <p:spPr>
          <a:xfrm>
            <a:off x="6096000" y="2804549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6" name="U-turn Arrow 85">
            <a:extLst>
              <a:ext uri="{FF2B5EF4-FFF2-40B4-BE49-F238E27FC236}">
                <a16:creationId xmlns:a16="http://schemas.microsoft.com/office/drawing/2014/main" id="{357BB3FA-1D4E-0A42-8849-0B91EC16DE5C}"/>
              </a:ext>
            </a:extLst>
          </p:cNvPr>
          <p:cNvSpPr/>
          <p:nvPr/>
        </p:nvSpPr>
        <p:spPr>
          <a:xfrm rot="10800000">
            <a:off x="6092952" y="3944780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DCE8E30F-DD39-E84E-ADCA-5C44AA43D0A2}"/>
              </a:ext>
            </a:extLst>
          </p:cNvPr>
          <p:cNvSpPr/>
          <p:nvPr/>
        </p:nvSpPr>
        <p:spPr>
          <a:xfrm>
            <a:off x="2628480" y="1253648"/>
            <a:ext cx="1806419" cy="525517"/>
          </a:xfrm>
          <a:prstGeom prst="wedgeRectCallout">
            <a:avLst>
              <a:gd name="adj1" fmla="val -2861"/>
              <a:gd name="adj2" fmla="val 20874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Добавить файл в гит</a:t>
            </a:r>
            <a:endParaRPr lang="en-DE" sz="1400" dirty="0"/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EF043864-BDCD-6343-8E8A-1A7231A12B0A}"/>
              </a:ext>
            </a:extLst>
          </p:cNvPr>
          <p:cNvSpPr/>
          <p:nvPr/>
        </p:nvSpPr>
        <p:spPr>
          <a:xfrm>
            <a:off x="8051758" y="1711403"/>
            <a:ext cx="1806419" cy="525517"/>
          </a:xfrm>
          <a:prstGeom prst="wedgeRectCallout">
            <a:avLst>
              <a:gd name="adj1" fmla="val -17226"/>
              <a:gd name="adj2" fmla="val 22285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Подтвердить изменение</a:t>
            </a:r>
            <a:endParaRPr lang="en-DE" dirty="0"/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293890C8-8CB8-0E42-BEEC-F2E3797AC09E}"/>
              </a:ext>
            </a:extLst>
          </p:cNvPr>
          <p:cNvSpPr/>
          <p:nvPr/>
        </p:nvSpPr>
        <p:spPr>
          <a:xfrm>
            <a:off x="9559282" y="4775878"/>
            <a:ext cx="1920145" cy="975956"/>
          </a:xfrm>
          <a:prstGeom prst="wedgeRectCallout">
            <a:avLst>
              <a:gd name="adj1" fmla="val -5917"/>
              <a:gd name="adj2" fmla="val -129309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Отправить изменение в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endParaRPr lang="en-DE" dirty="0"/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F12E2F17-2A10-B746-9E2A-381D67DE309C}"/>
              </a:ext>
            </a:extLst>
          </p:cNvPr>
          <p:cNvSpPr/>
          <p:nvPr/>
        </p:nvSpPr>
        <p:spPr>
          <a:xfrm>
            <a:off x="913202" y="5489075"/>
            <a:ext cx="1806419" cy="525517"/>
          </a:xfrm>
          <a:prstGeom prst="wedgeRectCallout">
            <a:avLst>
              <a:gd name="adj1" fmla="val -22014"/>
              <a:gd name="adj2" fmla="val -18393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Обновить состояние </a:t>
            </a:r>
            <a:r>
              <a:rPr lang="ru-RU" dirty="0" err="1"/>
              <a:t>репо</a:t>
            </a:r>
            <a:endParaRPr lang="en-DE" dirty="0"/>
          </a:p>
        </p:txBody>
      </p:sp>
      <p:sp>
        <p:nvSpPr>
          <p:cNvPr id="34" name="Rectangular Callout 33">
            <a:extLst>
              <a:ext uri="{FF2B5EF4-FFF2-40B4-BE49-F238E27FC236}">
                <a16:creationId xmlns:a16="http://schemas.microsoft.com/office/drawing/2014/main" id="{0AF1A486-A5DA-FF4D-98A9-2A64B54D65A8}"/>
              </a:ext>
            </a:extLst>
          </p:cNvPr>
          <p:cNvSpPr/>
          <p:nvPr/>
        </p:nvSpPr>
        <p:spPr>
          <a:xfrm>
            <a:off x="3315622" y="5489074"/>
            <a:ext cx="1939656" cy="822357"/>
          </a:xfrm>
          <a:prstGeom prst="wedgeRectCallout">
            <a:avLst>
              <a:gd name="adj1" fmla="val -23925"/>
              <a:gd name="adj2" fmla="val -1238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последние </a:t>
            </a:r>
            <a:r>
              <a:rPr lang="ru-RU" dirty="0" err="1"/>
              <a:t>изменемние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222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386788" y="283003"/>
            <a:ext cx="3418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Терминология</a:t>
            </a:r>
            <a:endParaRPr lang="en-DE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58934-CEAE-B943-8355-BBF2AD84DA94}"/>
              </a:ext>
            </a:extLst>
          </p:cNvPr>
          <p:cNvSpPr/>
          <p:nvPr/>
        </p:nvSpPr>
        <p:spPr>
          <a:xfrm>
            <a:off x="840259" y="1443841"/>
            <a:ext cx="97865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Репозиторий</a:t>
            </a:r>
            <a:r>
              <a:rPr lang="ru-RU" b="1" dirty="0"/>
              <a:t> (</a:t>
            </a:r>
            <a:r>
              <a:rPr lang="ru-RU" b="1" dirty="0" err="1"/>
              <a:t>репо</a:t>
            </a:r>
            <a:r>
              <a:rPr lang="ru-RU" b="1" dirty="0"/>
              <a:t>)</a:t>
            </a:r>
            <a:r>
              <a:rPr lang="ru-RU" dirty="0"/>
              <a:t>  - проект добавленный в гит. (в нашем случае в </a:t>
            </a:r>
            <a:r>
              <a:rPr lang="en-DE" dirty="0"/>
              <a:t>git hub)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clone</a:t>
            </a:r>
            <a:r>
              <a:rPr lang="en-DE" dirty="0"/>
              <a:t>  - клонировать репозиторий на локальный компютер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commit</a:t>
            </a:r>
            <a:r>
              <a:rPr lang="en-DE" dirty="0"/>
              <a:t> - комит изменений в локальный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push</a:t>
            </a:r>
            <a:r>
              <a:rPr lang="en-DE" dirty="0"/>
              <a:t>   - только первый раз отправка изменений в удаленный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DE" b="1" dirty="0"/>
              <a:t>etch </a:t>
            </a:r>
            <a:r>
              <a:rPr lang="en-DE" dirty="0"/>
              <a:t>- скачивается актуальная версия удаленного репозитория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pull</a:t>
            </a:r>
            <a:r>
              <a:rPr lang="en-DE" dirty="0"/>
              <a:t> - скачивается актуальная версия удаленного репозитория и все изменения применяются к локальному репозиторию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hard reset </a:t>
            </a:r>
            <a:r>
              <a:rPr lang="en-DE" dirty="0"/>
              <a:t>- откатить целую пачку комитов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merge</a:t>
            </a:r>
            <a:r>
              <a:rPr lang="en-DE" dirty="0"/>
              <a:t> - сначала подтягиваем в свою ветку из master все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301345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256945" y="283003"/>
            <a:ext cx="36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Терминология</a:t>
            </a:r>
            <a:r>
              <a:rPr lang="en-DE" sz="4000" dirty="0"/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6D6B-1BC5-8A49-9241-76CF50A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90889"/>
            <a:ext cx="8610600" cy="5041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6F3E6-8E08-5248-9891-9BA2C9A114B1}"/>
              </a:ext>
            </a:extLst>
          </p:cNvPr>
          <p:cNvSpPr txBox="1"/>
          <p:nvPr/>
        </p:nvSpPr>
        <p:spPr>
          <a:xfrm>
            <a:off x="2503170" y="4521282"/>
            <a:ext cx="35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Актуальный </a:t>
            </a:r>
            <a:r>
              <a:rPr lang="ru-RU" dirty="0" err="1">
                <a:solidFill>
                  <a:schemeClr val="bg1"/>
                </a:solidFill>
              </a:rPr>
              <a:t>комит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репо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DE" dirty="0">
                <a:solidFill>
                  <a:schemeClr val="bg1"/>
                </a:solidFill>
              </a:rPr>
              <a:t>github)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D52B4-CAC2-074F-B069-8A4D63E5C0C1}"/>
              </a:ext>
            </a:extLst>
          </p:cNvPr>
          <p:cNvSpPr txBox="1"/>
          <p:nvPr/>
        </p:nvSpPr>
        <p:spPr>
          <a:xfrm>
            <a:off x="6716401" y="4705948"/>
            <a:ext cx="3141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Актуальный локальный </a:t>
            </a:r>
            <a:r>
              <a:rPr lang="ru-RU" dirty="0" err="1">
                <a:solidFill>
                  <a:schemeClr val="bg1"/>
                </a:solidFill>
              </a:rPr>
              <a:t>комит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(еще не </a:t>
            </a:r>
            <a:r>
              <a:rPr lang="en-DE" dirty="0">
                <a:solidFill>
                  <a:schemeClr val="bg1"/>
                </a:solidFill>
              </a:rPr>
              <a:t>push)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D71C13-A4D4-CE4D-A0AA-344D976E77AF}"/>
              </a:ext>
            </a:extLst>
          </p:cNvPr>
          <p:cNvGrpSpPr/>
          <p:nvPr/>
        </p:nvGrpSpPr>
        <p:grpSpPr>
          <a:xfrm>
            <a:off x="6570180" y="1772232"/>
            <a:ext cx="1517040" cy="2969640"/>
            <a:chOff x="5530050" y="1902960"/>
            <a:chExt cx="1517040" cy="29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8BE71-7679-FA4E-BA5F-485811A94E04}"/>
                    </a:ext>
                  </a:extLst>
                </p14:cNvPr>
                <p14:cNvContentPartPr/>
                <p14:nvPr/>
              </p14:nvContentPartPr>
              <p14:xfrm>
                <a:off x="5530050" y="1902960"/>
                <a:ext cx="1080720" cy="58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8BE71-7679-FA4E-BA5F-485811A94E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25730" y="1898640"/>
                  <a:ext cx="10893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CD68EC-6189-034F-8496-25A2517B06E3}"/>
                    </a:ext>
                  </a:extLst>
                </p14:cNvPr>
                <p14:cNvContentPartPr/>
                <p14:nvPr/>
              </p14:nvContentPartPr>
              <p14:xfrm>
                <a:off x="6806250" y="2372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CD68EC-6189-034F-8496-25A2517B06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1930" y="23677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3E498E-CBF5-0B41-B9A5-97186E23E7F4}"/>
                    </a:ext>
                  </a:extLst>
                </p14:cNvPr>
                <p14:cNvContentPartPr/>
                <p14:nvPr/>
              </p14:nvContentPartPr>
              <p14:xfrm>
                <a:off x="6515730" y="2310120"/>
                <a:ext cx="531360" cy="256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3E498E-CBF5-0B41-B9A5-97186E23E7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1410" y="2305800"/>
                  <a:ext cx="540000" cy="25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384F76-C470-2649-83E7-BFD4C65F974D}"/>
                  </a:ext>
                </a:extLst>
              </p14:cNvPr>
              <p14:cNvContentPartPr/>
              <p14:nvPr/>
            </p14:nvContentPartPr>
            <p14:xfrm>
              <a:off x="6298380" y="2134032"/>
              <a:ext cx="1223640" cy="449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384F76-C470-2649-83E7-BFD4C65F97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4060" y="2129712"/>
                <a:ext cx="12322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5190D-3D72-6F4E-8AC5-787C6BA1A435}"/>
                  </a:ext>
                </a:extLst>
              </p14:cNvPr>
              <p14:cNvContentPartPr/>
              <p14:nvPr/>
            </p14:nvContentPartPr>
            <p14:xfrm>
              <a:off x="4475700" y="2549472"/>
              <a:ext cx="2041560" cy="1894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5190D-3D72-6F4E-8AC5-787C6BA1A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1380" y="2545152"/>
                <a:ext cx="2050200" cy="19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14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Breitbild</PresentationFormat>
  <Paragraphs>111</Paragraphs>
  <Slides>20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Belousov Viktor</dc:creator>
  <cp:lastModifiedBy>Viktor Bilousov</cp:lastModifiedBy>
  <cp:revision>11</cp:revision>
  <dcterms:created xsi:type="dcterms:W3CDTF">2020-06-17T20:25:00Z</dcterms:created>
  <dcterms:modified xsi:type="dcterms:W3CDTF">2024-11-11T20:36:04Z</dcterms:modified>
</cp:coreProperties>
</file>